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6380" r:id="rId1"/>
  </p:sldMasterIdLst>
  <p:notesMasterIdLst>
    <p:notesMasterId r:id="rId32"/>
  </p:notesMasterIdLst>
  <p:handoutMasterIdLst>
    <p:handoutMasterId r:id="rId33"/>
  </p:handoutMasterIdLst>
  <p:sldIdLst>
    <p:sldId id="283" r:id="rId2"/>
    <p:sldId id="416" r:id="rId3"/>
    <p:sldId id="499" r:id="rId4"/>
    <p:sldId id="507" r:id="rId5"/>
    <p:sldId id="513" r:id="rId6"/>
    <p:sldId id="515" r:id="rId7"/>
    <p:sldId id="508" r:id="rId8"/>
    <p:sldId id="509" r:id="rId9"/>
    <p:sldId id="510" r:id="rId10"/>
    <p:sldId id="511" r:id="rId11"/>
    <p:sldId id="512" r:id="rId12"/>
    <p:sldId id="517" r:id="rId13"/>
    <p:sldId id="516" r:id="rId14"/>
    <p:sldId id="997" r:id="rId15"/>
    <p:sldId id="998" r:id="rId16"/>
    <p:sldId id="994" r:id="rId17"/>
    <p:sldId id="498" r:id="rId18"/>
    <p:sldId id="495" r:id="rId19"/>
    <p:sldId id="496" r:id="rId20"/>
    <p:sldId id="497" r:id="rId21"/>
    <p:sldId id="485" r:id="rId22"/>
    <p:sldId id="500" r:id="rId23"/>
    <p:sldId id="501" r:id="rId24"/>
    <p:sldId id="488" r:id="rId25"/>
    <p:sldId id="451" r:id="rId26"/>
    <p:sldId id="484" r:id="rId27"/>
    <p:sldId id="482" r:id="rId28"/>
    <p:sldId id="489" r:id="rId29"/>
    <p:sldId id="494" r:id="rId30"/>
    <p:sldId id="331"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00FF"/>
    <a:srgbClr val="008000"/>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5268" autoAdjust="0"/>
  </p:normalViewPr>
  <p:slideViewPr>
    <p:cSldViewPr>
      <p:cViewPr varScale="1">
        <p:scale>
          <a:sx n="82" d="100"/>
          <a:sy n="82" d="100"/>
        </p:scale>
        <p:origin x="696" y="139"/>
      </p:cViewPr>
      <p:guideLst>
        <p:guide orient="horz" pos="2160"/>
        <p:guide pos="3840"/>
      </p:guideLst>
    </p:cSldViewPr>
  </p:slideViewPr>
  <p:outlineViewPr>
    <p:cViewPr>
      <p:scale>
        <a:sx n="75" d="100"/>
        <a:sy n="75" d="100"/>
      </p:scale>
      <p:origin x="221" y="341"/>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69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5AB0533-16DC-42C5-8CBE-13F694288143}"/>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1" tIns="46587" rIns="93171" bIns="46587" numCol="1" anchor="t" anchorCtr="0" compatLnSpc="1">
            <a:prstTxWarp prst="textNoShape">
              <a:avLst/>
            </a:prstTxWarp>
          </a:bodyPr>
          <a:lstStyle>
            <a:lvl1pP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20483" name="Rectangle 3">
            <a:extLst>
              <a:ext uri="{FF2B5EF4-FFF2-40B4-BE49-F238E27FC236}">
                <a16:creationId xmlns:a16="http://schemas.microsoft.com/office/drawing/2014/main" id="{883BA734-EDBE-44BE-AF41-E697541E306F}"/>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1" tIns="46587" rIns="93171" bIns="46587" numCol="1" anchor="t" anchorCtr="0" compatLnSpc="1">
            <a:prstTxWarp prst="textNoShape">
              <a:avLst/>
            </a:prstTxWarp>
          </a:bodyPr>
          <a:lstStyle>
            <a:lvl1pPr algn="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20484" name="Rectangle 4">
            <a:extLst>
              <a:ext uri="{FF2B5EF4-FFF2-40B4-BE49-F238E27FC236}">
                <a16:creationId xmlns:a16="http://schemas.microsoft.com/office/drawing/2014/main" id="{F153025D-F38A-49BD-8FD4-D4937D73112F}"/>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1" tIns="46587" rIns="93171" bIns="46587" numCol="1" anchor="b" anchorCtr="0" compatLnSpc="1">
            <a:prstTxWarp prst="textNoShape">
              <a:avLst/>
            </a:prstTxWarp>
          </a:bodyPr>
          <a:lstStyle>
            <a:lvl1pP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20485" name="Rectangle 5">
            <a:extLst>
              <a:ext uri="{FF2B5EF4-FFF2-40B4-BE49-F238E27FC236}">
                <a16:creationId xmlns:a16="http://schemas.microsoft.com/office/drawing/2014/main" id="{BECF2FFB-E8B1-4993-B438-B42302969A6B}"/>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1" tIns="46587" rIns="93171" bIns="46587" numCol="1" anchor="b" anchorCtr="0" compatLnSpc="1">
            <a:prstTxWarp prst="textNoShape">
              <a:avLst/>
            </a:prstTxWarp>
          </a:bodyPr>
          <a:lstStyle>
            <a:lvl1pPr algn="r" defTabSz="931863" eaLnBrk="0" fontAlgn="auto" hangingPunct="0">
              <a:spcBef>
                <a:spcPts val="0"/>
              </a:spcBef>
              <a:spcAft>
                <a:spcPts val="0"/>
              </a:spcAft>
              <a:defRPr sz="1200">
                <a:latin typeface="Times New Roman" panose="02020603050405020304" pitchFamily="18" charset="0"/>
              </a:defRPr>
            </a:lvl1pPr>
          </a:lstStyle>
          <a:p>
            <a:pPr>
              <a:defRPr/>
            </a:pPr>
            <a:fld id="{6DA4A66C-2D61-442C-A156-E4D727AE04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F3BC70A2-F91F-4529-82C6-D8A88D7AE087}"/>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1" tIns="46587" rIns="93171" bIns="46587" numCol="1" anchor="t" anchorCtr="0" compatLnSpc="1">
            <a:prstTxWarp prst="textNoShape">
              <a:avLst/>
            </a:prstTxWarp>
          </a:bodyPr>
          <a:lstStyle>
            <a:lvl1pP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5123" name="Rectangle 1027">
            <a:extLst>
              <a:ext uri="{FF2B5EF4-FFF2-40B4-BE49-F238E27FC236}">
                <a16:creationId xmlns:a16="http://schemas.microsoft.com/office/drawing/2014/main" id="{9EF1823E-D90A-4D4F-8A37-FF0532694530}"/>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1" tIns="46587" rIns="93171" bIns="46587" numCol="1" anchor="t" anchorCtr="0" compatLnSpc="1">
            <a:prstTxWarp prst="textNoShape">
              <a:avLst/>
            </a:prstTxWarp>
          </a:bodyPr>
          <a:lstStyle>
            <a:lvl1pPr algn="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6148" name="Rectangle 1028">
            <a:extLst>
              <a:ext uri="{FF2B5EF4-FFF2-40B4-BE49-F238E27FC236}">
                <a16:creationId xmlns:a16="http://schemas.microsoft.com/office/drawing/2014/main" id="{12F75FC0-6017-4BB0-B4BA-DC427932F12D}"/>
              </a:ext>
            </a:extLst>
          </p:cNvPr>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1029">
            <a:extLst>
              <a:ext uri="{FF2B5EF4-FFF2-40B4-BE49-F238E27FC236}">
                <a16:creationId xmlns:a16="http://schemas.microsoft.com/office/drawing/2014/main" id="{C2B57A24-B81B-4438-AC8B-97D2E319068E}"/>
              </a:ext>
            </a:extLst>
          </p:cNvPr>
          <p:cNvSpPr>
            <a:spLocks noGrp="1" noChangeArrowheads="1"/>
          </p:cNvSpPr>
          <p:nvPr>
            <p:ph type="body" sz="quarter" idx="3"/>
          </p:nvPr>
        </p:nvSpPr>
        <p:spPr bwMode="auto">
          <a:xfrm>
            <a:off x="933450" y="4416425"/>
            <a:ext cx="5143500" cy="4183063"/>
          </a:xfrm>
          <a:prstGeom prst="rect">
            <a:avLst/>
          </a:prstGeom>
          <a:noFill/>
          <a:ln w="9525">
            <a:noFill/>
            <a:miter lim="800000"/>
            <a:headEnd/>
            <a:tailEnd/>
          </a:ln>
          <a:effectLst/>
        </p:spPr>
        <p:txBody>
          <a:bodyPr vert="horz" wrap="square" lIns="93171" tIns="46587" rIns="93171" bIns="46587"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1030">
            <a:extLst>
              <a:ext uri="{FF2B5EF4-FFF2-40B4-BE49-F238E27FC236}">
                <a16:creationId xmlns:a16="http://schemas.microsoft.com/office/drawing/2014/main" id="{745CF64F-6F1D-4AC0-A093-A7DBC2FDF508}"/>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1" tIns="46587" rIns="93171" bIns="46587" numCol="1" anchor="b" anchorCtr="0" compatLnSpc="1">
            <a:prstTxWarp prst="textNoShape">
              <a:avLst/>
            </a:prstTxWarp>
          </a:bodyPr>
          <a:lstStyle>
            <a:lvl1pPr defTabSz="931863" eaLnBrk="0" fontAlgn="auto" hangingPunct="0">
              <a:spcBef>
                <a:spcPts val="0"/>
              </a:spcBef>
              <a:spcAft>
                <a:spcPts val="0"/>
              </a:spcAft>
              <a:defRPr sz="1200">
                <a:latin typeface="Times New Roman" pitchFamily="18" charset="0"/>
                <a:cs typeface="+mn-cs"/>
              </a:defRPr>
            </a:lvl1pPr>
          </a:lstStyle>
          <a:p>
            <a:pPr>
              <a:defRPr/>
            </a:pPr>
            <a:endParaRPr lang="en-US"/>
          </a:p>
        </p:txBody>
      </p:sp>
      <p:sp>
        <p:nvSpPr>
          <p:cNvPr id="5127" name="Rectangle 1031">
            <a:extLst>
              <a:ext uri="{FF2B5EF4-FFF2-40B4-BE49-F238E27FC236}">
                <a16:creationId xmlns:a16="http://schemas.microsoft.com/office/drawing/2014/main" id="{86B8233E-AC90-40CC-B079-1264F561D928}"/>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1" tIns="46587" rIns="93171" bIns="46587" numCol="1" anchor="b" anchorCtr="0" compatLnSpc="1">
            <a:prstTxWarp prst="textNoShape">
              <a:avLst/>
            </a:prstTxWarp>
          </a:bodyPr>
          <a:lstStyle>
            <a:lvl1pPr algn="r" defTabSz="931863" eaLnBrk="0" fontAlgn="auto" hangingPunct="0">
              <a:spcBef>
                <a:spcPts val="0"/>
              </a:spcBef>
              <a:spcAft>
                <a:spcPts val="0"/>
              </a:spcAft>
              <a:defRPr sz="1200">
                <a:latin typeface="Times New Roman" panose="02020603050405020304" pitchFamily="18" charset="0"/>
              </a:defRPr>
            </a:lvl1pPr>
          </a:lstStyle>
          <a:p>
            <a:pPr>
              <a:defRPr/>
            </a:pPr>
            <a:fld id="{4D921532-2DD8-4106-ADCE-4D0EDFF21C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5AECA04-CF6D-4423-877E-85C3EB9D8927}"/>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DEFCA83-5641-4CB6-830B-C3A4198A87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4180F1EE-DB5D-439F-9100-1DB1DC2814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445D145F-F5FE-4412-83B4-B473A38220E1}"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E5744BB-223F-412E-9B22-CD681152146F}"/>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5EEBCF24-A9A0-4422-A54B-06151798F1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a:extLst>
              <a:ext uri="{FF2B5EF4-FFF2-40B4-BE49-F238E27FC236}">
                <a16:creationId xmlns:a16="http://schemas.microsoft.com/office/drawing/2014/main" id="{95CFF2A9-D6AD-4D75-929B-E9882FF4AD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BA4F7581-E7E2-444A-8760-1FDBCF5DCC13}" type="slidenum">
              <a:rPr lang="en-US" altLang="en-US" smtClean="0"/>
              <a:pPr fontAlgn="base">
                <a:spcBef>
                  <a:spcPct val="0"/>
                </a:spcBef>
                <a:spcAft>
                  <a:spcPct val="0"/>
                </a:spcAft>
              </a:pPr>
              <a:t>28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4BA0805-14C1-47AC-A0FF-EA18563DC449}"/>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8EDC0881-E381-4E33-80D8-B97D2874EB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a:extLst>
              <a:ext uri="{FF2B5EF4-FFF2-40B4-BE49-F238E27FC236}">
                <a16:creationId xmlns:a16="http://schemas.microsoft.com/office/drawing/2014/main" id="{C0545790-F378-4B2A-84C2-80FD27D19C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DA35ADCC-9727-46DA-B408-1BCA0AD5FAAE}" type="slidenum">
              <a:rPr lang="en-US" altLang="en-US" smtClean="0"/>
              <a:pPr fontAlgn="base">
                <a:spcBef>
                  <a:spcPct val="0"/>
                </a:spcBef>
                <a:spcAft>
                  <a:spcPct val="0"/>
                </a:spcAft>
              </a:pPr>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2E65D4B-4B06-4BFE-8493-D8653FC41A77}"/>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4B494414-1124-4A7A-8776-CDA43B4EBA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a:extLst>
              <a:ext uri="{FF2B5EF4-FFF2-40B4-BE49-F238E27FC236}">
                <a16:creationId xmlns:a16="http://schemas.microsoft.com/office/drawing/2014/main" id="{4A659D51-508C-4D8A-8196-A2B4006F74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20CD0606-EB2B-4771-A30F-74131E9A960E}"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Leigh</a:t>
            </a:r>
          </a:p>
        </p:txBody>
      </p:sp>
      <p:sp>
        <p:nvSpPr>
          <p:cNvPr id="4" name="Slide Number Placeholder 3"/>
          <p:cNvSpPr>
            <a:spLocks noGrp="1"/>
          </p:cNvSpPr>
          <p:nvPr>
            <p:ph type="sldNum" sz="quarter" idx="10"/>
          </p:nvPr>
        </p:nvSpPr>
        <p:spPr/>
        <p:txBody>
          <a:bodyPr/>
          <a:lstStyle/>
          <a:p>
            <a:fld id="{EF290A4B-2F9E-428F-942D-E38BE0B78DD3}" type="slidenum">
              <a:rPr lang="en-US" smtClean="0"/>
              <a:t>14</a:t>
            </a:fld>
            <a:endParaRPr lang="en-US" dirty="0"/>
          </a:p>
        </p:txBody>
      </p:sp>
    </p:spTree>
    <p:extLst>
      <p:ext uri="{BB962C8B-B14F-4D97-AF65-F5344CB8AC3E}">
        <p14:creationId xmlns:p14="http://schemas.microsoft.com/office/powerpoint/2010/main" val="293201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Leigh</a:t>
            </a:r>
          </a:p>
        </p:txBody>
      </p:sp>
      <p:sp>
        <p:nvSpPr>
          <p:cNvPr id="4" name="Slide Number Placeholder 3"/>
          <p:cNvSpPr>
            <a:spLocks noGrp="1"/>
          </p:cNvSpPr>
          <p:nvPr>
            <p:ph type="sldNum" sz="quarter" idx="10"/>
          </p:nvPr>
        </p:nvSpPr>
        <p:spPr/>
        <p:txBody>
          <a:bodyPr/>
          <a:lstStyle/>
          <a:p>
            <a:fld id="{EF290A4B-2F9E-428F-942D-E38BE0B78DD3}" type="slidenum">
              <a:rPr lang="en-US" smtClean="0"/>
              <a:t>15</a:t>
            </a:fld>
            <a:endParaRPr lang="en-US" dirty="0"/>
          </a:p>
        </p:txBody>
      </p:sp>
    </p:spTree>
    <p:extLst>
      <p:ext uri="{BB962C8B-B14F-4D97-AF65-F5344CB8AC3E}">
        <p14:creationId xmlns:p14="http://schemas.microsoft.com/office/powerpoint/2010/main" val="112197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Leigh</a:t>
            </a:r>
          </a:p>
        </p:txBody>
      </p:sp>
      <p:sp>
        <p:nvSpPr>
          <p:cNvPr id="4" name="Slide Number Placeholder 3"/>
          <p:cNvSpPr>
            <a:spLocks noGrp="1"/>
          </p:cNvSpPr>
          <p:nvPr>
            <p:ph type="sldNum" sz="quarter" idx="10"/>
          </p:nvPr>
        </p:nvSpPr>
        <p:spPr/>
        <p:txBody>
          <a:bodyPr/>
          <a:lstStyle/>
          <a:p>
            <a:fld id="{EF290A4B-2F9E-428F-942D-E38BE0B78DD3}" type="slidenum">
              <a:rPr lang="en-US" smtClean="0"/>
              <a:t>16</a:t>
            </a:fld>
            <a:endParaRPr lang="en-US" dirty="0"/>
          </a:p>
        </p:txBody>
      </p:sp>
    </p:spTree>
    <p:extLst>
      <p:ext uri="{BB962C8B-B14F-4D97-AF65-F5344CB8AC3E}">
        <p14:creationId xmlns:p14="http://schemas.microsoft.com/office/powerpoint/2010/main" val="374258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D921532-2DD8-4106-ADCE-4D0EDFF21CC3}" type="slidenum">
              <a:rPr lang="en-US" altLang="en-US" smtClean="0"/>
              <a:pPr>
                <a:defRPr/>
              </a:pPr>
              <a:t>22</a:t>
            </a:fld>
            <a:endParaRPr lang="en-US" altLang="en-US"/>
          </a:p>
        </p:txBody>
      </p:sp>
    </p:spTree>
    <p:extLst>
      <p:ext uri="{BB962C8B-B14F-4D97-AF65-F5344CB8AC3E}">
        <p14:creationId xmlns:p14="http://schemas.microsoft.com/office/powerpoint/2010/main" val="91595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3F64063-6BAF-4C04-9A52-63BD480FF016}"/>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13193A-0F9D-402F-9FA5-D84FBB43AF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93EEB4F3-5130-48C3-B1DE-8BA2668F80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347AAA3C-7195-4F9E-82C4-9208BC1D07B9}" type="slidenum">
              <a:rPr lang="en-US" altLang="en-US" smtClean="0"/>
              <a:pPr fontAlgn="base">
                <a:spcBef>
                  <a:spcPct val="0"/>
                </a:spcBef>
                <a:spcAft>
                  <a:spcPct val="0"/>
                </a:spcAft>
              </a:pPr>
              <a:t>25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D26CD18-20FA-4BA4-9C80-5D5E3868881E}"/>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BE0A405-9447-47AF-817F-DDE9EE9AEB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a:extLst>
              <a:ext uri="{FF2B5EF4-FFF2-40B4-BE49-F238E27FC236}">
                <a16:creationId xmlns:a16="http://schemas.microsoft.com/office/drawing/2014/main" id="{BF488690-B79C-4E92-BDEC-40D8ABFFA7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6A89D39E-6A85-440A-AAAF-8AEFDE4CF2C2}" type="slidenum">
              <a:rPr lang="en-US" altLang="en-US" smtClean="0"/>
              <a:pPr fontAlgn="base">
                <a:spcBef>
                  <a:spcPct val="0"/>
                </a:spcBef>
                <a:spcAft>
                  <a:spcPct val="0"/>
                </a:spcAft>
              </a:pPr>
              <a:t>26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053F68D-C2C6-4C2B-9C4C-A9ADDA76FB88}"/>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2139FCB9-D783-413F-B280-A7CE648920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12" name="Slide Number Placeholder 3">
            <a:extLst>
              <a:ext uri="{FF2B5EF4-FFF2-40B4-BE49-F238E27FC236}">
                <a16:creationId xmlns:a16="http://schemas.microsoft.com/office/drawing/2014/main" id="{5D337699-0A26-4EEF-9884-E36467DB14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6A0573DA-B239-4265-8EB9-0A385A51C99E}" type="slidenum">
              <a:rPr lang="en-US" altLang="en-US" smtClean="0"/>
              <a:pPr fontAlgn="base">
                <a:spcBef>
                  <a:spcPct val="0"/>
                </a:spcBef>
                <a:spcAft>
                  <a:spcPct val="0"/>
                </a:spcAft>
              </a:pPr>
              <a:t>27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771A3D20-81DB-4B6F-AAB2-C9BE021864D0}" type="slidenum">
              <a:rPr lang="en-US" altLang="en-US" smtClean="0"/>
              <a:pPr>
                <a:defRPr/>
              </a:pPr>
              <a:t>‹#›</a:t>
            </a:fld>
            <a:endParaRPr lang="en-US" altLang="en-US"/>
          </a:p>
        </p:txBody>
      </p:sp>
    </p:spTree>
    <p:extLst>
      <p:ext uri="{BB962C8B-B14F-4D97-AF65-F5344CB8AC3E}">
        <p14:creationId xmlns:p14="http://schemas.microsoft.com/office/powerpoint/2010/main" val="169043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90241194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1A6D06A1-D200-4B42-9D62-F193748B8C15}" type="slidenum">
              <a:rPr lang="en-US" altLang="en-US" smtClean="0"/>
              <a:pPr>
                <a:defRPr/>
              </a:pPr>
              <a:t>‹#›</a:t>
            </a:fld>
            <a:endParaRPr lang="en-US"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8707773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22948520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A6D06A1-D200-4B42-9D62-F193748B8C15}" type="slidenum">
              <a:rPr lang="en-US" altLang="en-US" smtClean="0"/>
              <a:pPr>
                <a:defRPr/>
              </a:pPr>
              <a:t>‹#›</a:t>
            </a:fld>
            <a:endParaRPr lang="en-US"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8716030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284092950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170912755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270971523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1159521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968C2A5F-90D0-4039-93F9-97026484B015}" type="slidenum">
              <a:rPr lang="en-US" altLang="en-US" smtClean="0"/>
              <a:pPr>
                <a:defRPr/>
              </a:pPr>
              <a:t>‹#›</a:t>
            </a:fld>
            <a:endParaRPr lang="en-US" altLang="en-US"/>
          </a:p>
        </p:txBody>
      </p:sp>
    </p:spTree>
    <p:extLst>
      <p:ext uri="{BB962C8B-B14F-4D97-AF65-F5344CB8AC3E}">
        <p14:creationId xmlns:p14="http://schemas.microsoft.com/office/powerpoint/2010/main" val="99708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2137464366"/>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1656830721"/>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EF857AF-FA82-4C31-AE32-90231BA8312C}" type="slidenum">
              <a:rPr lang="en-US" altLang="en-US" smtClean="0"/>
              <a:pPr>
                <a:defRPr/>
              </a:pPr>
              <a:t>‹#›</a:t>
            </a:fld>
            <a:endParaRPr lang="en-US" altLang="en-US"/>
          </a:p>
        </p:txBody>
      </p:sp>
    </p:spTree>
    <p:extLst>
      <p:ext uri="{BB962C8B-B14F-4D97-AF65-F5344CB8AC3E}">
        <p14:creationId xmlns:p14="http://schemas.microsoft.com/office/powerpoint/2010/main" val="227158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FD2A6C3F-144B-45CA-BDE4-893D5B9BB17B}" type="slidenum">
              <a:rPr lang="en-US" altLang="en-US" smtClean="0"/>
              <a:pPr>
                <a:defRPr/>
              </a:pPr>
              <a:t>‹#›</a:t>
            </a:fld>
            <a:endParaRPr lang="en-US" altLang="en-US"/>
          </a:p>
        </p:txBody>
      </p:sp>
    </p:spTree>
    <p:extLst>
      <p:ext uri="{BB962C8B-B14F-4D97-AF65-F5344CB8AC3E}">
        <p14:creationId xmlns:p14="http://schemas.microsoft.com/office/powerpoint/2010/main" val="18454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1056788191"/>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40505290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1A6D06A1-D200-4B42-9D62-F193748B8C15}" type="slidenum">
              <a:rPr lang="en-US" altLang="en-US" smtClean="0"/>
              <a:pPr>
                <a:defRPr/>
              </a:pPr>
              <a:t>‹#›</a:t>
            </a:fld>
            <a:endParaRPr lang="en-US" altLang="en-US"/>
          </a:p>
        </p:txBody>
      </p:sp>
    </p:spTree>
    <p:extLst>
      <p:ext uri="{BB962C8B-B14F-4D97-AF65-F5344CB8AC3E}">
        <p14:creationId xmlns:p14="http://schemas.microsoft.com/office/powerpoint/2010/main" val="3568553592"/>
      </p:ext>
    </p:extLst>
  </p:cSld>
  <p:clrMap bg1="lt1" tx1="dk1" bg2="lt2" tx2="dk2" accent1="accent1" accent2="accent2" accent3="accent3" accent4="accent4" accent5="accent5" accent6="accent6" hlink="hlink" folHlink="folHlink"/>
  <p:sldLayoutIdLst>
    <p:sldLayoutId id="2147486381" r:id="rId1"/>
    <p:sldLayoutId id="2147486382" r:id="rId2"/>
    <p:sldLayoutId id="2147486383" r:id="rId3"/>
    <p:sldLayoutId id="2147486384" r:id="rId4"/>
    <p:sldLayoutId id="2147486385" r:id="rId5"/>
    <p:sldLayoutId id="2147486386" r:id="rId6"/>
    <p:sldLayoutId id="2147486387" r:id="rId7"/>
    <p:sldLayoutId id="2147486388" r:id="rId8"/>
    <p:sldLayoutId id="2147486389" r:id="rId9"/>
    <p:sldLayoutId id="2147486390" r:id="rId10"/>
    <p:sldLayoutId id="2147486391" r:id="rId11"/>
    <p:sldLayoutId id="2147486392" r:id="rId12"/>
    <p:sldLayoutId id="2147486393" r:id="rId13"/>
    <p:sldLayoutId id="2147486394" r:id="rId14"/>
    <p:sldLayoutId id="2147486395" r:id="rId15"/>
    <p:sldLayoutId id="2147486396" r:id="rId16"/>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AB6A24D8-43EB-4C24-8819-4BE10A3E7CB8}"/>
              </a:ext>
            </a:extLst>
          </p:cNvPr>
          <p:cNvSpPr>
            <a:spLocks noGrp="1" noChangeArrowheads="1"/>
          </p:cNvSpPr>
          <p:nvPr>
            <p:ph idx="1"/>
          </p:nvPr>
        </p:nvSpPr>
        <p:spPr>
          <a:xfrm>
            <a:off x="1708150" y="0"/>
            <a:ext cx="10179050" cy="6858000"/>
          </a:xfrm>
        </p:spPr>
        <p:txBody>
          <a:bodyPr rtlCol="0">
            <a:normAutofit lnSpcReduction="10000"/>
          </a:bodyPr>
          <a:lstStyle/>
          <a:p>
            <a:pPr marL="274320" indent="-274320" algn="ctr" eaLnBrk="1" fontAlgn="auto" hangingPunct="1">
              <a:lnSpc>
                <a:spcPct val="80000"/>
              </a:lnSpc>
              <a:spcAft>
                <a:spcPts val="0"/>
              </a:spcAft>
              <a:buClr>
                <a:schemeClr val="accent1">
                  <a:lumMod val="75000"/>
                </a:schemeClr>
              </a:buClr>
              <a:buFont typeface="Arial"/>
              <a:buNone/>
              <a:defRPr/>
            </a:pPr>
            <a:endParaRPr lang="en-US" sz="1300" dirty="0">
              <a:solidFill>
                <a:schemeClr val="tx1">
                  <a:lumMod val="75000"/>
                  <a:lumOff val="25000"/>
                </a:schemeClr>
              </a:solidFill>
              <a:latin typeface="Comic Sans MS" pitchFamily="66" charset="0"/>
            </a:endParaRPr>
          </a:p>
          <a:p>
            <a:pPr marL="274320" indent="-274320" algn="ctr" eaLnBrk="1" fontAlgn="auto" hangingPunct="1">
              <a:lnSpc>
                <a:spcPct val="80000"/>
              </a:lnSpc>
              <a:spcAft>
                <a:spcPts val="0"/>
              </a:spcAft>
              <a:buClr>
                <a:schemeClr val="accent1">
                  <a:lumMod val="75000"/>
                </a:schemeClr>
              </a:buClr>
              <a:buFont typeface="Arial"/>
              <a:buNone/>
              <a:defRPr/>
            </a:pPr>
            <a:r>
              <a:rPr lang="en-US" sz="4400" b="1" dirty="0">
                <a:solidFill>
                  <a:schemeClr val="accent2">
                    <a:lumMod val="75000"/>
                  </a:schemeClr>
                </a:solidFill>
                <a:latin typeface="Cambria" panose="02040503050406030204" pitchFamily="18" charset="0"/>
                <a:cs typeface="Arial" pitchFamily="34" charset="0"/>
              </a:rPr>
              <a:t>Oyster River</a:t>
            </a:r>
          </a:p>
          <a:p>
            <a:pPr marL="274320" indent="-274320" algn="ctr" eaLnBrk="1" fontAlgn="auto" hangingPunct="1">
              <a:lnSpc>
                <a:spcPct val="80000"/>
              </a:lnSpc>
              <a:spcAft>
                <a:spcPts val="0"/>
              </a:spcAft>
              <a:buClr>
                <a:schemeClr val="accent1">
                  <a:lumMod val="75000"/>
                </a:schemeClr>
              </a:buClr>
              <a:buFont typeface="Arial"/>
              <a:buNone/>
              <a:defRPr/>
            </a:pPr>
            <a:r>
              <a:rPr lang="en-US" sz="4400" b="1" dirty="0">
                <a:solidFill>
                  <a:schemeClr val="accent2">
                    <a:lumMod val="75000"/>
                  </a:schemeClr>
                </a:solidFill>
                <a:latin typeface="Cambria" panose="02040503050406030204" pitchFamily="18" charset="0"/>
                <a:cs typeface="Arial" pitchFamily="34" charset="0"/>
              </a:rPr>
              <a:t>Cooperative School District</a:t>
            </a:r>
          </a:p>
          <a:p>
            <a:pPr marL="274320" indent="-274320" algn="ctr" eaLnBrk="1" fontAlgn="auto" hangingPunct="1">
              <a:lnSpc>
                <a:spcPct val="80000"/>
              </a:lnSpc>
              <a:spcAft>
                <a:spcPts val="0"/>
              </a:spcAft>
              <a:buClr>
                <a:schemeClr val="accent1">
                  <a:lumMod val="75000"/>
                </a:schemeClr>
              </a:buClr>
              <a:buFont typeface="Arial"/>
              <a:buNone/>
              <a:defRPr/>
            </a:pPr>
            <a:endParaRPr lang="en-US" b="1" dirty="0">
              <a:solidFill>
                <a:schemeClr val="accent1">
                  <a:lumMod val="50000"/>
                </a:schemeClr>
              </a:solidFill>
              <a:latin typeface="Cambria" panose="02040503050406030204" pitchFamily="18" charset="0"/>
              <a:cs typeface="Arial" pitchFamily="34" charset="0"/>
            </a:endParaRPr>
          </a:p>
          <a:p>
            <a:pPr marL="274320" indent="-274320" algn="ctr" eaLnBrk="1" fontAlgn="auto" hangingPunct="1">
              <a:lnSpc>
                <a:spcPct val="80000"/>
              </a:lnSpc>
              <a:spcAft>
                <a:spcPts val="0"/>
              </a:spcAft>
              <a:buClr>
                <a:schemeClr val="accent1">
                  <a:lumMod val="75000"/>
                </a:schemeClr>
              </a:buClr>
              <a:buFont typeface="Arial"/>
              <a:buNone/>
              <a:defRPr/>
            </a:pPr>
            <a:r>
              <a:rPr lang="en-US" sz="3500" b="1" dirty="0">
                <a:solidFill>
                  <a:schemeClr val="accent4">
                    <a:lumMod val="50000"/>
                  </a:schemeClr>
                </a:solidFill>
                <a:latin typeface="Cambria" panose="02040503050406030204" pitchFamily="18" charset="0"/>
                <a:cs typeface="Arial" pitchFamily="34" charset="0"/>
              </a:rPr>
              <a:t>Proposed 2019-20 </a:t>
            </a:r>
          </a:p>
          <a:p>
            <a:pPr marL="274320" indent="-274320" algn="ctr" eaLnBrk="1" fontAlgn="auto" hangingPunct="1">
              <a:lnSpc>
                <a:spcPct val="80000"/>
              </a:lnSpc>
              <a:spcAft>
                <a:spcPts val="0"/>
              </a:spcAft>
              <a:buClr>
                <a:schemeClr val="accent1">
                  <a:lumMod val="75000"/>
                </a:schemeClr>
              </a:buClr>
              <a:buFont typeface="Arial"/>
              <a:buNone/>
              <a:defRPr/>
            </a:pPr>
            <a:r>
              <a:rPr lang="en-US" sz="3500" b="1" dirty="0">
                <a:solidFill>
                  <a:schemeClr val="accent4">
                    <a:lumMod val="50000"/>
                  </a:schemeClr>
                </a:solidFill>
                <a:latin typeface="Cambria" panose="02040503050406030204" pitchFamily="18" charset="0"/>
                <a:cs typeface="Arial" pitchFamily="34" charset="0"/>
              </a:rPr>
              <a:t>School District Budget</a:t>
            </a:r>
          </a:p>
          <a:p>
            <a:pPr marL="274320" indent="-274320" algn="ctr" eaLnBrk="1" fontAlgn="auto" hangingPunct="1">
              <a:lnSpc>
                <a:spcPct val="80000"/>
              </a:lnSpc>
              <a:spcAft>
                <a:spcPts val="0"/>
              </a:spcAft>
              <a:buClr>
                <a:schemeClr val="accent1">
                  <a:lumMod val="75000"/>
                </a:schemeClr>
              </a:buClr>
              <a:buFont typeface="Arial"/>
              <a:buNone/>
              <a:defRPr/>
            </a:pPr>
            <a:endParaRPr lang="en-US" sz="1200" b="1" dirty="0">
              <a:solidFill>
                <a:schemeClr val="accent1">
                  <a:lumMod val="75000"/>
                </a:schemeClr>
              </a:solidFill>
              <a:latin typeface="Comic Sans MS" pitchFamily="66" charset="0"/>
            </a:endParaRPr>
          </a:p>
          <a:p>
            <a:pPr marL="274320" indent="-274320" algn="ctr" eaLnBrk="1" fontAlgn="auto" hangingPunct="1">
              <a:lnSpc>
                <a:spcPct val="80000"/>
              </a:lnSpc>
              <a:spcAft>
                <a:spcPts val="0"/>
              </a:spcAft>
              <a:buClr>
                <a:schemeClr val="accent1">
                  <a:lumMod val="75000"/>
                </a:schemeClr>
              </a:buClr>
              <a:buFont typeface="Arial"/>
              <a:buNone/>
              <a:defRPr/>
            </a:pPr>
            <a:r>
              <a:rPr lang="en-US" sz="3000" b="1" dirty="0">
                <a:solidFill>
                  <a:schemeClr val="accent4">
                    <a:lumMod val="50000"/>
                  </a:schemeClr>
                </a:solidFill>
                <a:effectLst>
                  <a:outerShdw blurRad="38100" dist="38100" dir="2700000" algn="tl">
                    <a:srgbClr val="C0C0C0"/>
                  </a:outerShdw>
                </a:effectLst>
                <a:latin typeface="Cambria" panose="02040503050406030204" pitchFamily="18" charset="0"/>
              </a:rPr>
              <a:t>Deliberative Session</a:t>
            </a:r>
          </a:p>
          <a:p>
            <a:pPr marL="274320" indent="-274320" algn="ctr" eaLnBrk="1" fontAlgn="auto" hangingPunct="1">
              <a:lnSpc>
                <a:spcPct val="80000"/>
              </a:lnSpc>
              <a:spcAft>
                <a:spcPts val="0"/>
              </a:spcAft>
              <a:buClr>
                <a:schemeClr val="accent1">
                  <a:lumMod val="75000"/>
                </a:schemeClr>
              </a:buClr>
              <a:buFont typeface="Arial"/>
              <a:buNone/>
              <a:defRPr/>
            </a:pPr>
            <a:endParaRPr lang="en-US" sz="1000" i="1" dirty="0">
              <a:solidFill>
                <a:schemeClr val="tx1">
                  <a:lumMod val="75000"/>
                  <a:lumOff val="25000"/>
                </a:schemeClr>
              </a:solidFill>
              <a:effectLst>
                <a:outerShdw blurRad="38100" dist="38100" dir="2700000" algn="tl">
                  <a:srgbClr val="C0C0C0"/>
                </a:outerShdw>
              </a:effectLst>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r>
              <a:rPr lang="en-US" sz="2800" b="1" i="1" dirty="0">
                <a:solidFill>
                  <a:schemeClr val="accent2">
                    <a:lumMod val="75000"/>
                  </a:schemeClr>
                </a:solidFill>
                <a:effectLst>
                  <a:outerShdw blurRad="38100" dist="38100" dir="2700000" algn="tl">
                    <a:srgbClr val="C0C0C0"/>
                  </a:outerShdw>
                </a:effectLst>
                <a:latin typeface="Cambria" panose="02040503050406030204" pitchFamily="18" charset="0"/>
              </a:rPr>
              <a:t>February 5, 2019</a:t>
            </a:r>
          </a:p>
          <a:p>
            <a:pPr marL="274320" indent="-274320" algn="ctr" eaLnBrk="1" fontAlgn="auto" hangingPunct="1">
              <a:lnSpc>
                <a:spcPct val="80000"/>
              </a:lnSpc>
              <a:spcAft>
                <a:spcPts val="0"/>
              </a:spcAft>
              <a:buClr>
                <a:schemeClr val="accent1">
                  <a:lumMod val="75000"/>
                </a:schemeClr>
              </a:buClr>
              <a:buFont typeface="Arial"/>
              <a:buNone/>
              <a:defRPr/>
            </a:pPr>
            <a:endParaRPr lang="en-US" b="1" i="1" dirty="0">
              <a:solidFill>
                <a:schemeClr val="tx1">
                  <a:lumMod val="75000"/>
                  <a:lumOff val="25000"/>
                </a:schemeClr>
              </a:solidFill>
              <a:effectLst>
                <a:outerShdw blurRad="38100" dist="38100" dir="2700000" algn="tl">
                  <a:srgbClr val="C0C0C0"/>
                </a:outerShdw>
              </a:effectLst>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endParaRPr lang="en-US" sz="2800" b="1" i="1" dirty="0">
              <a:solidFill>
                <a:schemeClr val="hlink"/>
              </a:solidFill>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endParaRPr lang="en-US" sz="2800" b="1" i="1" dirty="0">
              <a:solidFill>
                <a:schemeClr val="hlink"/>
              </a:solidFill>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endParaRPr lang="en-US" b="1" i="1" dirty="0">
              <a:solidFill>
                <a:schemeClr val="tx1">
                  <a:lumMod val="75000"/>
                  <a:lumOff val="25000"/>
                </a:schemeClr>
              </a:solidFill>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endParaRPr lang="en-US" sz="2000" b="1" i="1" dirty="0">
              <a:solidFill>
                <a:schemeClr val="accent2">
                  <a:lumMod val="75000"/>
                </a:schemeClr>
              </a:solidFill>
              <a:latin typeface="Cambria" panose="02040503050406030204" pitchFamily="18" charset="0"/>
            </a:endParaRPr>
          </a:p>
          <a:p>
            <a:pPr marL="274320" indent="-274320" algn="ctr" eaLnBrk="1" fontAlgn="auto" hangingPunct="1">
              <a:lnSpc>
                <a:spcPct val="80000"/>
              </a:lnSpc>
              <a:spcAft>
                <a:spcPts val="0"/>
              </a:spcAft>
              <a:buClr>
                <a:schemeClr val="accent1">
                  <a:lumMod val="75000"/>
                </a:schemeClr>
              </a:buClr>
              <a:buFont typeface="Arial"/>
              <a:buNone/>
              <a:defRPr/>
            </a:pPr>
            <a:r>
              <a:rPr lang="en-US" sz="2000" b="1" i="1" dirty="0">
                <a:solidFill>
                  <a:schemeClr val="accent2">
                    <a:lumMod val="75000"/>
                  </a:schemeClr>
                </a:solidFill>
                <a:latin typeface="Cambria" panose="02040503050406030204" pitchFamily="18" charset="0"/>
              </a:rPr>
              <a:t>Visit our website at </a:t>
            </a:r>
            <a:r>
              <a:rPr lang="en-US" sz="2000" b="1" i="1" u="sng" dirty="0">
                <a:solidFill>
                  <a:schemeClr val="accent1">
                    <a:lumMod val="75000"/>
                  </a:schemeClr>
                </a:solidFill>
                <a:latin typeface="Cambria" panose="02040503050406030204" pitchFamily="18" charset="0"/>
              </a:rPr>
              <a:t>www.orcsd.org </a:t>
            </a:r>
            <a:r>
              <a:rPr lang="en-US" sz="2000" b="1" i="1" dirty="0">
                <a:solidFill>
                  <a:schemeClr val="accent2">
                    <a:lumMod val="75000"/>
                  </a:schemeClr>
                </a:solidFill>
                <a:latin typeface="Cambria" panose="02040503050406030204" pitchFamily="18" charset="0"/>
              </a:rPr>
              <a:t>to view this presentation</a:t>
            </a:r>
          </a:p>
        </p:txBody>
      </p:sp>
      <p:sp>
        <p:nvSpPr>
          <p:cNvPr id="8195" name="Rectangle 11">
            <a:extLst>
              <a:ext uri="{FF2B5EF4-FFF2-40B4-BE49-F238E27FC236}">
                <a16:creationId xmlns:a16="http://schemas.microsoft.com/office/drawing/2014/main" id="{0B757210-DA0F-4E65-A165-13D19203783D}"/>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ct val="0"/>
              </a:spcBef>
              <a:spcAft>
                <a:spcPct val="0"/>
              </a:spcAft>
              <a:buClrTx/>
              <a:buSzTx/>
              <a:buFontTx/>
              <a:buNone/>
            </a:pPr>
            <a:endParaRPr lang="en-US" altLang="en-US" sz="1800">
              <a:latin typeface="Arial" panose="020B0604020202020204" pitchFamily="34" charset="0"/>
            </a:endParaRPr>
          </a:p>
        </p:txBody>
      </p:sp>
      <p:pic>
        <p:nvPicPr>
          <p:cNvPr id="8196" name="Picture 1">
            <a:extLst>
              <a:ext uri="{FF2B5EF4-FFF2-40B4-BE49-F238E27FC236}">
                <a16:creationId xmlns:a16="http://schemas.microsoft.com/office/drawing/2014/main" id="{0F74E321-41EE-4125-B732-1892A51CB58E}"/>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8400" y="4191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1471238" y="129727"/>
            <a:ext cx="9828212" cy="846574"/>
          </a:xfrm>
        </p:spPr>
        <p:txBody>
          <a:bodyPr>
            <a:noAutofit/>
          </a:bodyPr>
          <a:lstStyle/>
          <a:p>
            <a:pPr algn="ctr"/>
            <a:r>
              <a:rPr lang="en-US" sz="5400" b="1" dirty="0">
                <a:latin typeface="Cambria" panose="02040503050406030204" pitchFamily="18" charset="0"/>
                <a:ea typeface="Cambria" panose="02040503050406030204" pitchFamily="18" charset="0"/>
              </a:rPr>
              <a:t>Current Middle School</a:t>
            </a:r>
          </a:p>
        </p:txBody>
      </p:sp>
      <p:sp>
        <p:nvSpPr>
          <p:cNvPr id="3" name="Content Placeholder 2">
            <a:extLst>
              <a:ext uri="{FF2B5EF4-FFF2-40B4-BE49-F238E27FC236}">
                <a16:creationId xmlns:a16="http://schemas.microsoft.com/office/drawing/2014/main" id="{6D1CE25F-23CD-4965-8E93-E93A08E9D17B}"/>
              </a:ext>
            </a:extLst>
          </p:cNvPr>
          <p:cNvSpPr>
            <a:spLocks noGrp="1"/>
          </p:cNvSpPr>
          <p:nvPr>
            <p:ph idx="1"/>
          </p:nvPr>
        </p:nvSpPr>
        <p:spPr>
          <a:xfrm>
            <a:off x="1752600" y="1152907"/>
            <a:ext cx="9752012" cy="4758315"/>
          </a:xfrm>
        </p:spPr>
        <p:txBody>
          <a:bodyPr>
            <a:normAutofit/>
          </a:bodyPr>
          <a:lstStyle/>
          <a:p>
            <a:pPr marL="0" indent="0">
              <a:buNone/>
            </a:pPr>
            <a:endParaRPr lang="en-US" sz="2400" dirty="0">
              <a:solidFill>
                <a:schemeClr val="accent4">
                  <a:lumMod val="50000"/>
                </a:schemeClr>
              </a:solidFill>
              <a:latin typeface="Cambria" panose="02040503050406030204" pitchFamily="18" charset="0"/>
            </a:endParaRP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10</a:t>
            </a:fld>
            <a:endParaRPr lang="en-US" altLang="en-US" dirty="0">
              <a:latin typeface="Cambria" panose="02040503050406030204" pitchFamily="18" charset="0"/>
              <a:ea typeface="Cambria" panose="02040503050406030204" pitchFamily="18" charset="0"/>
            </a:endParaRPr>
          </a:p>
        </p:txBody>
      </p:sp>
      <p:pic>
        <p:nvPicPr>
          <p:cNvPr id="6" name="Picture 5" descr="A picture containing floor, person, wall, indoor&#10;&#10;Description generated with very high confidence">
            <a:extLst>
              <a:ext uri="{FF2B5EF4-FFF2-40B4-BE49-F238E27FC236}">
                <a16:creationId xmlns:a16="http://schemas.microsoft.com/office/drawing/2014/main" id="{17C5C807-DA2B-41AF-95CA-C10062031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979" y="4200695"/>
            <a:ext cx="3706831" cy="2461568"/>
          </a:xfrm>
          <a:prstGeom prst="rect">
            <a:avLst/>
          </a:prstGeom>
        </p:spPr>
      </p:pic>
      <p:pic>
        <p:nvPicPr>
          <p:cNvPr id="8" name="Picture 7" descr="A person in a bathroom&#10;&#10;Description generated with high confidence">
            <a:extLst>
              <a:ext uri="{FF2B5EF4-FFF2-40B4-BE49-F238E27FC236}">
                <a16:creationId xmlns:a16="http://schemas.microsoft.com/office/drawing/2014/main" id="{BBF755C3-0D05-48D9-BECC-36AC8EAFC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127418"/>
            <a:ext cx="4343400" cy="2884289"/>
          </a:xfrm>
          <a:prstGeom prst="rect">
            <a:avLst/>
          </a:prstGeom>
        </p:spPr>
      </p:pic>
      <p:pic>
        <p:nvPicPr>
          <p:cNvPr id="10" name="Picture 9" descr="A group of people standing in a room&#10;&#10;Description generated with very high confidence">
            <a:extLst>
              <a:ext uri="{FF2B5EF4-FFF2-40B4-BE49-F238E27FC236}">
                <a16:creationId xmlns:a16="http://schemas.microsoft.com/office/drawing/2014/main" id="{72E4B595-E1A4-4E95-A746-D17D7C7E6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650" y="1247984"/>
            <a:ext cx="4114800" cy="2732484"/>
          </a:xfrm>
          <a:prstGeom prst="rect">
            <a:avLst/>
          </a:prstGeom>
        </p:spPr>
      </p:pic>
      <p:pic>
        <p:nvPicPr>
          <p:cNvPr id="12" name="Picture 11" descr="A group of people sitting at a desk&#10;&#10;Description generated with very high confidence">
            <a:extLst>
              <a:ext uri="{FF2B5EF4-FFF2-40B4-BE49-F238E27FC236}">
                <a16:creationId xmlns:a16="http://schemas.microsoft.com/office/drawing/2014/main" id="{9925BF5B-DE9A-4889-B5BB-ECB4FB3C7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599" y="4220911"/>
            <a:ext cx="3803859" cy="2525999"/>
          </a:xfrm>
          <a:prstGeom prst="rect">
            <a:avLst/>
          </a:prstGeom>
        </p:spPr>
      </p:pic>
      <p:sp>
        <p:nvSpPr>
          <p:cNvPr id="13" name="Hexagon 12">
            <a:extLst>
              <a:ext uri="{FF2B5EF4-FFF2-40B4-BE49-F238E27FC236}">
                <a16:creationId xmlns:a16="http://schemas.microsoft.com/office/drawing/2014/main" id="{35041F24-764E-49BB-9D1B-69DBB0FD2DBB}"/>
              </a:ext>
            </a:extLst>
          </p:cNvPr>
          <p:cNvSpPr/>
          <p:nvPr/>
        </p:nvSpPr>
        <p:spPr>
          <a:xfrm>
            <a:off x="5716676" y="4467516"/>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A95A95D-007B-4D3D-ADD1-3D6DB812E2C6}"/>
              </a:ext>
            </a:extLst>
          </p:cNvPr>
          <p:cNvSpPr txBox="1"/>
          <p:nvPr/>
        </p:nvSpPr>
        <p:spPr>
          <a:xfrm>
            <a:off x="6021476" y="4805066"/>
            <a:ext cx="1524000"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WORLD</a:t>
            </a:r>
          </a:p>
          <a:p>
            <a:pPr algn="ctr"/>
            <a:r>
              <a:rPr lang="en-US" b="1" dirty="0">
                <a:latin typeface="Cambria" panose="02040503050406030204" pitchFamily="18" charset="0"/>
                <a:ea typeface="Cambria" panose="02040503050406030204" pitchFamily="18" charset="0"/>
              </a:rPr>
              <a:t>LANGUAGE</a:t>
            </a:r>
          </a:p>
          <a:p>
            <a:pPr algn="ctr"/>
            <a:r>
              <a:rPr lang="en-US" b="1" dirty="0">
                <a:latin typeface="Cambria" panose="02040503050406030204" pitchFamily="18" charset="0"/>
                <a:ea typeface="Cambria" panose="02040503050406030204" pitchFamily="18" charset="0"/>
              </a:rPr>
              <a:t>CLASSES</a:t>
            </a:r>
          </a:p>
        </p:txBody>
      </p:sp>
    </p:spTree>
    <p:extLst>
      <p:ext uri="{BB962C8B-B14F-4D97-AF65-F5344CB8AC3E}">
        <p14:creationId xmlns:p14="http://schemas.microsoft.com/office/powerpoint/2010/main" val="218995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4" y="202212"/>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Current Middle School</a:t>
            </a: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11</a:t>
            </a:fld>
            <a:endParaRPr lang="en-US" altLang="en-US" dirty="0">
              <a:latin typeface="Cambria" panose="02040503050406030204" pitchFamily="18" charset="0"/>
              <a:ea typeface="Cambria" panose="02040503050406030204" pitchFamily="18" charset="0"/>
            </a:endParaRPr>
          </a:p>
        </p:txBody>
      </p:sp>
      <p:pic>
        <p:nvPicPr>
          <p:cNvPr id="6" name="Content Placeholder 5" descr="A yellow school bus parked in a parking lot&#10;&#10;Description generated with high confidence">
            <a:extLst>
              <a:ext uri="{FF2B5EF4-FFF2-40B4-BE49-F238E27FC236}">
                <a16:creationId xmlns:a16="http://schemas.microsoft.com/office/drawing/2014/main" id="{CDC00CA0-98FB-48F3-91CD-996402DD6B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4" y="1064999"/>
            <a:ext cx="8684675" cy="5767167"/>
          </a:xfrm>
          <a:prstGeom prst="rect">
            <a:avLst/>
          </a:prstGeom>
        </p:spPr>
      </p:pic>
    </p:spTree>
    <p:extLst>
      <p:ext uri="{BB962C8B-B14F-4D97-AF65-F5344CB8AC3E}">
        <p14:creationId xmlns:p14="http://schemas.microsoft.com/office/powerpoint/2010/main" val="308140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1981200" y="547057"/>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Proposed Middle School</a:t>
            </a:r>
            <a:br>
              <a:rPr lang="en-US" sz="5300" b="1" dirty="0">
                <a:latin typeface="Cambria" panose="02040503050406030204" pitchFamily="18" charset="0"/>
                <a:ea typeface="Cambria" panose="02040503050406030204" pitchFamily="18" charset="0"/>
              </a:rPr>
            </a:br>
            <a:r>
              <a:rPr lang="en-US" sz="5300" b="1" dirty="0">
                <a:latin typeface="Cambria" panose="02040503050406030204" pitchFamily="18" charset="0"/>
                <a:ea typeface="Cambria" panose="02040503050406030204" pitchFamily="18" charset="0"/>
              </a:rPr>
              <a:t>Presentation </a:t>
            </a: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12</a:t>
            </a:fld>
            <a:endParaRPr lang="en-US" alt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2AB61DD3-4D65-4F0C-A294-56259EE27149}"/>
              </a:ext>
            </a:extLst>
          </p:cNvPr>
          <p:cNvSpPr>
            <a:spLocks noGrp="1"/>
          </p:cNvSpPr>
          <p:nvPr>
            <p:ph idx="1"/>
          </p:nvPr>
        </p:nvSpPr>
        <p:spPr>
          <a:xfrm>
            <a:off x="1828800" y="2514600"/>
            <a:ext cx="8915400" cy="3777622"/>
          </a:xfrm>
        </p:spPr>
        <p:txBody>
          <a:bodyPr/>
          <a:lstStyle/>
          <a:p>
            <a:pPr marL="0" indent="0">
              <a:buNone/>
            </a:pPr>
            <a:endParaRPr lang="en-US" dirty="0"/>
          </a:p>
          <a:p>
            <a:pPr marL="0" indent="0" algn="ctr">
              <a:buNone/>
            </a:pPr>
            <a:r>
              <a:rPr lang="en-US" sz="3200" dirty="0">
                <a:solidFill>
                  <a:schemeClr val="accent4">
                    <a:lumMod val="50000"/>
                  </a:schemeClr>
                </a:solidFill>
                <a:latin typeface="Cambria" panose="02040503050406030204" pitchFamily="18" charset="0"/>
              </a:rPr>
              <a:t>Lavallee/</a:t>
            </a:r>
            <a:r>
              <a:rPr lang="en-US" sz="3200" dirty="0" err="1">
                <a:solidFill>
                  <a:schemeClr val="accent4">
                    <a:lumMod val="50000"/>
                  </a:schemeClr>
                </a:solidFill>
                <a:latin typeface="Cambria" panose="02040503050406030204" pitchFamily="18" charset="0"/>
              </a:rPr>
              <a:t>Brensinger</a:t>
            </a:r>
            <a:r>
              <a:rPr lang="en-US" sz="3200" dirty="0">
                <a:solidFill>
                  <a:schemeClr val="accent4">
                    <a:lumMod val="50000"/>
                  </a:schemeClr>
                </a:solidFill>
                <a:latin typeface="Cambria" panose="02040503050406030204" pitchFamily="18" charset="0"/>
              </a:rPr>
              <a:t> Architects</a:t>
            </a:r>
          </a:p>
          <a:p>
            <a:pPr algn="ctr"/>
            <a:endParaRPr lang="en-US" sz="3200" dirty="0">
              <a:solidFill>
                <a:schemeClr val="accent4">
                  <a:lumMod val="50000"/>
                </a:schemeClr>
              </a:solidFill>
              <a:latin typeface="Cambria" panose="02040503050406030204" pitchFamily="18" charset="0"/>
            </a:endParaRPr>
          </a:p>
          <a:p>
            <a:pPr algn="ctr"/>
            <a:r>
              <a:rPr lang="en-US" sz="3200" dirty="0">
                <a:solidFill>
                  <a:schemeClr val="accent4">
                    <a:lumMod val="50000"/>
                  </a:schemeClr>
                </a:solidFill>
                <a:latin typeface="Cambria" panose="02040503050406030204" pitchFamily="18" charset="0"/>
              </a:rPr>
              <a:t>Ron Lamarre</a:t>
            </a:r>
          </a:p>
        </p:txBody>
      </p:sp>
    </p:spTree>
    <p:extLst>
      <p:ext uri="{BB962C8B-B14F-4D97-AF65-F5344CB8AC3E}">
        <p14:creationId xmlns:p14="http://schemas.microsoft.com/office/powerpoint/2010/main" val="67692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5" y="306333"/>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Proposed Middle School</a:t>
            </a:r>
          </a:p>
        </p:txBody>
      </p:sp>
      <p:pic>
        <p:nvPicPr>
          <p:cNvPr id="5" name="Content Placeholder 4">
            <a:extLst>
              <a:ext uri="{FF2B5EF4-FFF2-40B4-BE49-F238E27FC236}">
                <a16:creationId xmlns:a16="http://schemas.microsoft.com/office/drawing/2014/main" id="{65A9F1ED-0CD0-49ED-97E9-EBECA4FC2413}"/>
              </a:ext>
            </a:extLst>
          </p:cNvPr>
          <p:cNvPicPr>
            <a:picLocks noGrp="1" noChangeAspect="1"/>
          </p:cNvPicPr>
          <p:nvPr>
            <p:ph idx="1"/>
          </p:nvPr>
        </p:nvPicPr>
        <p:blipFill>
          <a:blip r:embed="rId2"/>
          <a:stretch>
            <a:fillRect/>
          </a:stretch>
        </p:blipFill>
        <p:spPr>
          <a:xfrm>
            <a:off x="2209800" y="1219200"/>
            <a:ext cx="9409387" cy="5027667"/>
          </a:xfrm>
          <a:prstGeom prst="rect">
            <a:avLst/>
          </a:prstGeom>
        </p:spPr>
      </p:pic>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13</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914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0D1D0-442B-441B-82C6-B660E0AA8092}"/>
              </a:ext>
            </a:extLst>
          </p:cNvPr>
          <p:cNvSpPr/>
          <p:nvPr/>
        </p:nvSpPr>
        <p:spPr>
          <a:xfrm>
            <a:off x="1524000" y="0"/>
            <a:ext cx="9144000" cy="1491044"/>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FA920-CAA8-449F-9C6B-31A54474A929}"/>
              </a:ext>
            </a:extLst>
          </p:cNvPr>
          <p:cNvSpPr txBox="1">
            <a:spLocks/>
          </p:cNvSpPr>
          <p:nvPr/>
        </p:nvSpPr>
        <p:spPr>
          <a:xfrm>
            <a:off x="2115304" y="421865"/>
            <a:ext cx="7772400" cy="74681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4800" b="1" i="0" kern="1200">
                <a:solidFill>
                  <a:srgbClr val="061B39"/>
                </a:solidFill>
                <a:effectLst>
                  <a:outerShdw blurRad="50800" dist="50800" dir="5400000" sx="101000" sy="101000" algn="t" rotWithShape="0">
                    <a:prstClr val="black">
                      <a:alpha val="40000"/>
                    </a:prstClr>
                  </a:outerShdw>
                </a:effectLst>
                <a:latin typeface="+mj-lt"/>
                <a:ea typeface="+mj-ea"/>
                <a:cs typeface="Book Antiqua"/>
              </a:defRPr>
            </a:lvl1pPr>
          </a:lstStyle>
          <a:p>
            <a:r>
              <a:rPr lang="en-US" sz="4000" dirty="0">
                <a:solidFill>
                  <a:schemeClr val="bg1"/>
                </a:solidFill>
                <a:effectLst>
                  <a:outerShdw blurRad="38100" dist="38100" dir="2700000" algn="tl">
                    <a:srgbClr val="000000">
                      <a:alpha val="43137"/>
                    </a:srgbClr>
                  </a:outerShdw>
                </a:effectLst>
              </a:rPr>
              <a:t>SUSTAINABILITY</a:t>
            </a:r>
          </a:p>
        </p:txBody>
      </p:sp>
      <p:pic>
        <p:nvPicPr>
          <p:cNvPr id="3" name="Picture 2">
            <a:extLst>
              <a:ext uri="{FF2B5EF4-FFF2-40B4-BE49-F238E27FC236}">
                <a16:creationId xmlns:a16="http://schemas.microsoft.com/office/drawing/2014/main" id="{9D919705-D5D1-48B5-B5E2-0F51C426D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326" y="1468320"/>
            <a:ext cx="6372225" cy="5275381"/>
          </a:xfrm>
          <a:prstGeom prst="rect">
            <a:avLst/>
          </a:prstGeom>
        </p:spPr>
      </p:pic>
      <p:sp>
        <p:nvSpPr>
          <p:cNvPr id="7" name="Slide Number Placeholder 3">
            <a:extLst>
              <a:ext uri="{FF2B5EF4-FFF2-40B4-BE49-F238E27FC236}">
                <a16:creationId xmlns:a16="http://schemas.microsoft.com/office/drawing/2014/main" id="{BAE254F5-5B57-4F3A-BE87-181C7D954D3F}"/>
              </a:ext>
            </a:extLst>
          </p:cNvPr>
          <p:cNvSpPr>
            <a:spLocks noGrp="1"/>
          </p:cNvSpPr>
          <p:nvPr>
            <p:ph type="sldNum" sz="quarter" idx="12"/>
          </p:nvPr>
        </p:nvSpPr>
        <p:spPr>
          <a:xfrm>
            <a:off x="531812" y="787782"/>
            <a:ext cx="779767" cy="365125"/>
          </a:xfrm>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14</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3655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0D1D0-442B-441B-82C6-B660E0AA8092}"/>
              </a:ext>
            </a:extLst>
          </p:cNvPr>
          <p:cNvSpPr/>
          <p:nvPr/>
        </p:nvSpPr>
        <p:spPr>
          <a:xfrm>
            <a:off x="1524000" y="0"/>
            <a:ext cx="9144000" cy="1491044"/>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FA920-CAA8-449F-9C6B-31A54474A929}"/>
              </a:ext>
            </a:extLst>
          </p:cNvPr>
          <p:cNvSpPr txBox="1">
            <a:spLocks/>
          </p:cNvSpPr>
          <p:nvPr/>
        </p:nvSpPr>
        <p:spPr>
          <a:xfrm>
            <a:off x="2115304" y="421865"/>
            <a:ext cx="7772400" cy="74681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4800" b="1" i="0" kern="1200">
                <a:solidFill>
                  <a:srgbClr val="061B39"/>
                </a:solidFill>
                <a:effectLst>
                  <a:outerShdw blurRad="50800" dist="50800" dir="5400000" sx="101000" sy="101000" algn="t" rotWithShape="0">
                    <a:prstClr val="black">
                      <a:alpha val="40000"/>
                    </a:prstClr>
                  </a:outerShdw>
                </a:effectLst>
                <a:latin typeface="+mj-lt"/>
                <a:ea typeface="+mj-ea"/>
                <a:cs typeface="Book Antiqua"/>
              </a:defRPr>
            </a:lvl1pPr>
          </a:lstStyle>
          <a:p>
            <a:r>
              <a:rPr lang="en-US" sz="4000" dirty="0">
                <a:solidFill>
                  <a:schemeClr val="bg1"/>
                </a:solidFill>
                <a:effectLst>
                  <a:outerShdw blurRad="38100" dist="38100" dir="2700000" algn="tl">
                    <a:srgbClr val="000000">
                      <a:alpha val="43137"/>
                    </a:srgbClr>
                  </a:outerShdw>
                </a:effectLst>
              </a:rPr>
              <a:t>TIMELINE</a:t>
            </a:r>
          </a:p>
        </p:txBody>
      </p:sp>
      <p:sp>
        <p:nvSpPr>
          <p:cNvPr id="2" name="Oval 1">
            <a:extLst>
              <a:ext uri="{FF2B5EF4-FFF2-40B4-BE49-F238E27FC236}">
                <a16:creationId xmlns:a16="http://schemas.microsoft.com/office/drawing/2014/main" id="{685ACEDE-7820-4893-B602-6BC78E43F709}"/>
              </a:ext>
            </a:extLst>
          </p:cNvPr>
          <p:cNvSpPr/>
          <p:nvPr/>
        </p:nvSpPr>
        <p:spPr>
          <a:xfrm>
            <a:off x="2053158" y="1917572"/>
            <a:ext cx="1677880" cy="158022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a:extLst>
              <a:ext uri="{FF2B5EF4-FFF2-40B4-BE49-F238E27FC236}">
                <a16:creationId xmlns:a16="http://schemas.microsoft.com/office/drawing/2014/main" id="{0FAB6906-FA0E-4FA2-9E84-F5E10996CDF6}"/>
              </a:ext>
            </a:extLst>
          </p:cNvPr>
          <p:cNvSpPr txBox="1"/>
          <p:nvPr/>
        </p:nvSpPr>
        <p:spPr>
          <a:xfrm>
            <a:off x="2372755" y="2384520"/>
            <a:ext cx="1038687" cy="646331"/>
          </a:xfrm>
          <a:prstGeom prst="rect">
            <a:avLst/>
          </a:prstGeom>
          <a:noFill/>
        </p:spPr>
        <p:txBody>
          <a:bodyPr wrap="square" rtlCol="0">
            <a:spAutoFit/>
          </a:bodyPr>
          <a:lstStyle/>
          <a:p>
            <a:pPr algn="ctr"/>
            <a:r>
              <a:rPr lang="en-US" b="1" dirty="0">
                <a:solidFill>
                  <a:schemeClr val="bg1"/>
                </a:solidFill>
              </a:rPr>
              <a:t>March 2019</a:t>
            </a:r>
          </a:p>
        </p:txBody>
      </p:sp>
      <p:sp>
        <p:nvSpPr>
          <p:cNvPr id="7" name="Oval 6">
            <a:extLst>
              <a:ext uri="{FF2B5EF4-FFF2-40B4-BE49-F238E27FC236}">
                <a16:creationId xmlns:a16="http://schemas.microsoft.com/office/drawing/2014/main" id="{1AC937A7-FDEB-4E50-9CA3-A77D641B3D57}"/>
              </a:ext>
            </a:extLst>
          </p:cNvPr>
          <p:cNvSpPr/>
          <p:nvPr/>
        </p:nvSpPr>
        <p:spPr>
          <a:xfrm>
            <a:off x="4228194" y="1917572"/>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7392F9A-590D-4F01-8942-9CC8638A9FF9}"/>
              </a:ext>
            </a:extLst>
          </p:cNvPr>
          <p:cNvSpPr txBox="1"/>
          <p:nvPr/>
        </p:nvSpPr>
        <p:spPr>
          <a:xfrm>
            <a:off x="4361359" y="2106600"/>
            <a:ext cx="1433197" cy="1200329"/>
          </a:xfrm>
          <a:prstGeom prst="rect">
            <a:avLst/>
          </a:prstGeom>
          <a:noFill/>
        </p:spPr>
        <p:txBody>
          <a:bodyPr wrap="square" rtlCol="0">
            <a:spAutoFit/>
          </a:bodyPr>
          <a:lstStyle/>
          <a:p>
            <a:pPr algn="ctr"/>
            <a:r>
              <a:rPr lang="en-US" b="1" dirty="0"/>
              <a:t>May </a:t>
            </a:r>
          </a:p>
          <a:p>
            <a:pPr algn="ctr"/>
            <a:r>
              <a:rPr lang="en-US" b="1" dirty="0"/>
              <a:t>2019</a:t>
            </a:r>
          </a:p>
          <a:p>
            <a:pPr algn="ctr"/>
            <a:r>
              <a:rPr lang="en-US" b="1" dirty="0"/>
              <a:t>Schematic</a:t>
            </a:r>
          </a:p>
          <a:p>
            <a:pPr algn="ctr"/>
            <a:r>
              <a:rPr lang="en-US" b="1" dirty="0"/>
              <a:t>Design</a:t>
            </a:r>
          </a:p>
        </p:txBody>
      </p:sp>
      <p:sp>
        <p:nvSpPr>
          <p:cNvPr id="9" name="Oval 8">
            <a:extLst>
              <a:ext uri="{FF2B5EF4-FFF2-40B4-BE49-F238E27FC236}">
                <a16:creationId xmlns:a16="http://schemas.microsoft.com/office/drawing/2014/main" id="{C5753A97-1205-4646-B869-4D6A7BA9719D}"/>
              </a:ext>
            </a:extLst>
          </p:cNvPr>
          <p:cNvSpPr/>
          <p:nvPr/>
        </p:nvSpPr>
        <p:spPr>
          <a:xfrm>
            <a:off x="6395266" y="1917572"/>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A933C9-EC03-44CB-BD22-0335AA8C0BD9}"/>
              </a:ext>
            </a:extLst>
          </p:cNvPr>
          <p:cNvSpPr txBox="1"/>
          <p:nvPr/>
        </p:nvSpPr>
        <p:spPr>
          <a:xfrm>
            <a:off x="6555059" y="2159867"/>
            <a:ext cx="1358284" cy="1200329"/>
          </a:xfrm>
          <a:prstGeom prst="rect">
            <a:avLst/>
          </a:prstGeom>
          <a:noFill/>
        </p:spPr>
        <p:txBody>
          <a:bodyPr wrap="square" rtlCol="0">
            <a:spAutoFit/>
          </a:bodyPr>
          <a:lstStyle/>
          <a:p>
            <a:pPr algn="ctr"/>
            <a:r>
              <a:rPr lang="en-US" b="1" dirty="0"/>
              <a:t>November 2019</a:t>
            </a:r>
          </a:p>
          <a:p>
            <a:pPr algn="ctr"/>
            <a:r>
              <a:rPr lang="en-US" b="1" dirty="0"/>
              <a:t>GMP</a:t>
            </a:r>
          </a:p>
          <a:p>
            <a:pPr algn="ctr"/>
            <a:r>
              <a:rPr lang="en-US" b="1" dirty="0"/>
              <a:t>Budget</a:t>
            </a:r>
          </a:p>
        </p:txBody>
      </p:sp>
      <p:sp>
        <p:nvSpPr>
          <p:cNvPr id="11" name="Oval 10">
            <a:extLst>
              <a:ext uri="{FF2B5EF4-FFF2-40B4-BE49-F238E27FC236}">
                <a16:creationId xmlns:a16="http://schemas.microsoft.com/office/drawing/2014/main" id="{4BCC0387-4298-492A-AC42-B43EF67193A5}"/>
              </a:ext>
            </a:extLst>
          </p:cNvPr>
          <p:cNvSpPr/>
          <p:nvPr/>
        </p:nvSpPr>
        <p:spPr>
          <a:xfrm>
            <a:off x="8487425" y="1917572"/>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66C50A-706B-4B4E-8C2E-4E623BE8C7CE}"/>
              </a:ext>
            </a:extLst>
          </p:cNvPr>
          <p:cNvSpPr txBox="1"/>
          <p:nvPr/>
        </p:nvSpPr>
        <p:spPr>
          <a:xfrm>
            <a:off x="8647218" y="2106599"/>
            <a:ext cx="1358284" cy="1200329"/>
          </a:xfrm>
          <a:prstGeom prst="rect">
            <a:avLst/>
          </a:prstGeom>
          <a:noFill/>
        </p:spPr>
        <p:txBody>
          <a:bodyPr wrap="square" rtlCol="0">
            <a:spAutoFit/>
          </a:bodyPr>
          <a:lstStyle/>
          <a:p>
            <a:pPr algn="ctr"/>
            <a:r>
              <a:rPr lang="en-US" b="1" dirty="0"/>
              <a:t>February 2020</a:t>
            </a:r>
          </a:p>
          <a:p>
            <a:pPr algn="ctr"/>
            <a:r>
              <a:rPr lang="en-US" b="1" dirty="0"/>
              <a:t>Site and </a:t>
            </a:r>
          </a:p>
          <a:p>
            <a:pPr algn="ctr"/>
            <a:r>
              <a:rPr lang="en-US" b="1" dirty="0"/>
              <a:t>Structure</a:t>
            </a:r>
          </a:p>
        </p:txBody>
      </p:sp>
      <p:sp>
        <p:nvSpPr>
          <p:cNvPr id="13" name="Oval 12">
            <a:extLst>
              <a:ext uri="{FF2B5EF4-FFF2-40B4-BE49-F238E27FC236}">
                <a16:creationId xmlns:a16="http://schemas.microsoft.com/office/drawing/2014/main" id="{E22932D9-B138-45E0-A649-190DCAC757DE}"/>
              </a:ext>
            </a:extLst>
          </p:cNvPr>
          <p:cNvSpPr/>
          <p:nvPr/>
        </p:nvSpPr>
        <p:spPr>
          <a:xfrm>
            <a:off x="2053158" y="4373121"/>
            <a:ext cx="1677880" cy="158022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1E5339F-EE3D-4FF5-A0AF-94F4DBD2AAFC}"/>
              </a:ext>
            </a:extLst>
          </p:cNvPr>
          <p:cNvSpPr txBox="1"/>
          <p:nvPr/>
        </p:nvSpPr>
        <p:spPr>
          <a:xfrm>
            <a:off x="2372755" y="4840069"/>
            <a:ext cx="1038687" cy="646331"/>
          </a:xfrm>
          <a:prstGeom prst="rect">
            <a:avLst/>
          </a:prstGeom>
          <a:noFill/>
        </p:spPr>
        <p:txBody>
          <a:bodyPr wrap="square" rtlCol="0">
            <a:spAutoFit/>
          </a:bodyPr>
          <a:lstStyle/>
          <a:p>
            <a:pPr algn="ctr"/>
            <a:r>
              <a:rPr lang="en-US" b="1" dirty="0">
                <a:solidFill>
                  <a:schemeClr val="bg1"/>
                </a:solidFill>
              </a:rPr>
              <a:t>March 2020</a:t>
            </a:r>
          </a:p>
        </p:txBody>
      </p:sp>
      <p:sp>
        <p:nvSpPr>
          <p:cNvPr id="15" name="Oval 14">
            <a:extLst>
              <a:ext uri="{FF2B5EF4-FFF2-40B4-BE49-F238E27FC236}">
                <a16:creationId xmlns:a16="http://schemas.microsoft.com/office/drawing/2014/main" id="{12173839-41CB-41AA-9FCF-DB9E4A48373D}"/>
              </a:ext>
            </a:extLst>
          </p:cNvPr>
          <p:cNvSpPr/>
          <p:nvPr/>
        </p:nvSpPr>
        <p:spPr>
          <a:xfrm>
            <a:off x="4228194" y="4373121"/>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1284A53-8F12-438C-8722-6B659591DDE9}"/>
              </a:ext>
            </a:extLst>
          </p:cNvPr>
          <p:cNvSpPr txBox="1"/>
          <p:nvPr/>
        </p:nvSpPr>
        <p:spPr>
          <a:xfrm>
            <a:off x="4180853" y="4467207"/>
            <a:ext cx="1772563" cy="1200329"/>
          </a:xfrm>
          <a:prstGeom prst="rect">
            <a:avLst/>
          </a:prstGeom>
          <a:noFill/>
        </p:spPr>
        <p:txBody>
          <a:bodyPr wrap="square" rtlCol="0">
            <a:spAutoFit/>
          </a:bodyPr>
          <a:lstStyle/>
          <a:p>
            <a:pPr algn="ctr"/>
            <a:r>
              <a:rPr lang="en-US" b="1" dirty="0"/>
              <a:t>May </a:t>
            </a:r>
          </a:p>
          <a:p>
            <a:pPr algn="ctr"/>
            <a:r>
              <a:rPr lang="en-US" b="1" dirty="0"/>
              <a:t>2020</a:t>
            </a:r>
          </a:p>
          <a:p>
            <a:pPr algn="ctr"/>
            <a:r>
              <a:rPr lang="en-US" b="1" dirty="0"/>
              <a:t>Start</a:t>
            </a:r>
          </a:p>
          <a:p>
            <a:pPr algn="ctr"/>
            <a:r>
              <a:rPr lang="en-US" b="1" dirty="0"/>
              <a:t>Construction</a:t>
            </a:r>
          </a:p>
        </p:txBody>
      </p:sp>
      <p:sp>
        <p:nvSpPr>
          <p:cNvPr id="17" name="Oval 16">
            <a:extLst>
              <a:ext uri="{FF2B5EF4-FFF2-40B4-BE49-F238E27FC236}">
                <a16:creationId xmlns:a16="http://schemas.microsoft.com/office/drawing/2014/main" id="{99FDC988-E88D-4647-8FDC-B03805AD6972}"/>
              </a:ext>
            </a:extLst>
          </p:cNvPr>
          <p:cNvSpPr/>
          <p:nvPr/>
        </p:nvSpPr>
        <p:spPr>
          <a:xfrm>
            <a:off x="6395266" y="4373121"/>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8D760E-D07B-4B6D-B67A-E62B1F772D0F}"/>
              </a:ext>
            </a:extLst>
          </p:cNvPr>
          <p:cNvSpPr txBox="1"/>
          <p:nvPr/>
        </p:nvSpPr>
        <p:spPr>
          <a:xfrm>
            <a:off x="6562834" y="4563069"/>
            <a:ext cx="1358284" cy="1200329"/>
          </a:xfrm>
          <a:prstGeom prst="rect">
            <a:avLst/>
          </a:prstGeom>
          <a:noFill/>
        </p:spPr>
        <p:txBody>
          <a:bodyPr wrap="square" rtlCol="0">
            <a:spAutoFit/>
          </a:bodyPr>
          <a:lstStyle/>
          <a:p>
            <a:pPr algn="ctr"/>
            <a:r>
              <a:rPr lang="en-US" b="1" dirty="0"/>
              <a:t>March 2022</a:t>
            </a:r>
          </a:p>
          <a:p>
            <a:pPr algn="ctr"/>
            <a:r>
              <a:rPr lang="en-US" b="1" dirty="0"/>
              <a:t>School</a:t>
            </a:r>
          </a:p>
          <a:p>
            <a:pPr algn="ctr"/>
            <a:r>
              <a:rPr lang="en-US" b="1" dirty="0"/>
              <a:t>Opens</a:t>
            </a:r>
          </a:p>
        </p:txBody>
      </p:sp>
      <p:sp>
        <p:nvSpPr>
          <p:cNvPr id="19" name="Oval 18">
            <a:extLst>
              <a:ext uri="{FF2B5EF4-FFF2-40B4-BE49-F238E27FC236}">
                <a16:creationId xmlns:a16="http://schemas.microsoft.com/office/drawing/2014/main" id="{5F751DF9-4C33-4A32-88DA-5A774F6A7E5C}"/>
              </a:ext>
            </a:extLst>
          </p:cNvPr>
          <p:cNvSpPr/>
          <p:nvPr/>
        </p:nvSpPr>
        <p:spPr>
          <a:xfrm>
            <a:off x="8487425" y="4373121"/>
            <a:ext cx="1677880" cy="1580226"/>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F9CFCB6-5728-4D10-AE0E-5A867356D58B}"/>
              </a:ext>
            </a:extLst>
          </p:cNvPr>
          <p:cNvSpPr txBox="1"/>
          <p:nvPr/>
        </p:nvSpPr>
        <p:spPr>
          <a:xfrm>
            <a:off x="8647218" y="4563068"/>
            <a:ext cx="1358284" cy="1200329"/>
          </a:xfrm>
          <a:prstGeom prst="rect">
            <a:avLst/>
          </a:prstGeom>
          <a:noFill/>
        </p:spPr>
        <p:txBody>
          <a:bodyPr wrap="square" rtlCol="0">
            <a:spAutoFit/>
          </a:bodyPr>
          <a:lstStyle/>
          <a:p>
            <a:pPr algn="ctr"/>
            <a:r>
              <a:rPr lang="en-US" b="1" dirty="0"/>
              <a:t>August 2022</a:t>
            </a:r>
          </a:p>
          <a:p>
            <a:pPr algn="ctr"/>
            <a:r>
              <a:rPr lang="en-US" b="1" dirty="0"/>
              <a:t>Site</a:t>
            </a:r>
          </a:p>
          <a:p>
            <a:pPr algn="ctr"/>
            <a:r>
              <a:rPr lang="en-US" b="1" dirty="0"/>
              <a:t>Complete</a:t>
            </a:r>
          </a:p>
        </p:txBody>
      </p:sp>
      <p:sp>
        <p:nvSpPr>
          <p:cNvPr id="21" name="TextBox 20">
            <a:extLst>
              <a:ext uri="{FF2B5EF4-FFF2-40B4-BE49-F238E27FC236}">
                <a16:creationId xmlns:a16="http://schemas.microsoft.com/office/drawing/2014/main" id="{8FB5DEE6-0D82-455F-9CC2-A9F8913CDBDE}"/>
              </a:ext>
            </a:extLst>
          </p:cNvPr>
          <p:cNvSpPr txBox="1"/>
          <p:nvPr/>
        </p:nvSpPr>
        <p:spPr>
          <a:xfrm>
            <a:off x="1746879" y="3571475"/>
            <a:ext cx="1747962" cy="369332"/>
          </a:xfrm>
          <a:prstGeom prst="rect">
            <a:avLst/>
          </a:prstGeom>
          <a:noFill/>
        </p:spPr>
        <p:txBody>
          <a:bodyPr wrap="square" rtlCol="0">
            <a:spAutoFit/>
          </a:bodyPr>
          <a:lstStyle/>
          <a:p>
            <a:pPr algn="ctr"/>
            <a:r>
              <a:rPr lang="en-US" b="1" dirty="0"/>
              <a:t>Design Phase</a:t>
            </a:r>
          </a:p>
        </p:txBody>
      </p:sp>
      <p:sp>
        <p:nvSpPr>
          <p:cNvPr id="23" name="TextBox 22">
            <a:extLst>
              <a:ext uri="{FF2B5EF4-FFF2-40B4-BE49-F238E27FC236}">
                <a16:creationId xmlns:a16="http://schemas.microsoft.com/office/drawing/2014/main" id="{EB552598-7DA9-4AE5-9B57-7C6D63724DF2}"/>
              </a:ext>
            </a:extLst>
          </p:cNvPr>
          <p:cNvSpPr txBox="1"/>
          <p:nvPr/>
        </p:nvSpPr>
        <p:spPr>
          <a:xfrm>
            <a:off x="1746879" y="6092263"/>
            <a:ext cx="2369398" cy="369332"/>
          </a:xfrm>
          <a:prstGeom prst="rect">
            <a:avLst/>
          </a:prstGeom>
          <a:noFill/>
        </p:spPr>
        <p:txBody>
          <a:bodyPr wrap="square" rtlCol="0">
            <a:spAutoFit/>
          </a:bodyPr>
          <a:lstStyle/>
          <a:p>
            <a:pPr algn="ctr"/>
            <a:r>
              <a:rPr lang="en-US" b="1" dirty="0"/>
              <a:t>Construction Phase</a:t>
            </a:r>
          </a:p>
        </p:txBody>
      </p:sp>
      <p:sp>
        <p:nvSpPr>
          <p:cNvPr id="22" name="Slide Number Placeholder 3">
            <a:extLst>
              <a:ext uri="{FF2B5EF4-FFF2-40B4-BE49-F238E27FC236}">
                <a16:creationId xmlns:a16="http://schemas.microsoft.com/office/drawing/2014/main" id="{A66A88D3-18E0-4ED0-8677-AEE0458B8920}"/>
              </a:ext>
            </a:extLst>
          </p:cNvPr>
          <p:cNvSpPr>
            <a:spLocks noGrp="1"/>
          </p:cNvSpPr>
          <p:nvPr>
            <p:ph type="sldNum" sz="quarter" idx="12"/>
          </p:nvPr>
        </p:nvSpPr>
        <p:spPr>
          <a:xfrm>
            <a:off x="531812" y="787782"/>
            <a:ext cx="779767" cy="365125"/>
          </a:xfrm>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15</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342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A9D58D-0137-4B56-B6C1-30EB99116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6" r="2733" b="2836"/>
          <a:stretch/>
        </p:blipFill>
        <p:spPr>
          <a:xfrm>
            <a:off x="1752600" y="1314260"/>
            <a:ext cx="9144000" cy="5543740"/>
          </a:xfrm>
          <a:prstGeom prst="rect">
            <a:avLst/>
          </a:prstGeom>
        </p:spPr>
      </p:pic>
      <p:sp>
        <p:nvSpPr>
          <p:cNvPr id="6" name="Rectangle 5">
            <a:extLst>
              <a:ext uri="{FF2B5EF4-FFF2-40B4-BE49-F238E27FC236}">
                <a16:creationId xmlns:a16="http://schemas.microsoft.com/office/drawing/2014/main" id="{CA50D1D0-442B-441B-82C6-B660E0AA8092}"/>
              </a:ext>
            </a:extLst>
          </p:cNvPr>
          <p:cNvSpPr/>
          <p:nvPr/>
        </p:nvSpPr>
        <p:spPr>
          <a:xfrm>
            <a:off x="1744824" y="0"/>
            <a:ext cx="9144000" cy="131426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FA920-CAA8-449F-9C6B-31A54474A929}"/>
              </a:ext>
            </a:extLst>
          </p:cNvPr>
          <p:cNvSpPr txBox="1">
            <a:spLocks/>
          </p:cNvSpPr>
          <p:nvPr/>
        </p:nvSpPr>
        <p:spPr>
          <a:xfrm>
            <a:off x="2115304" y="421865"/>
            <a:ext cx="7772400" cy="74681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4800" b="1" i="0" kern="1200">
                <a:solidFill>
                  <a:srgbClr val="061B39"/>
                </a:solidFill>
                <a:effectLst>
                  <a:outerShdw blurRad="50800" dist="50800" dir="5400000" sx="101000" sy="101000" algn="t" rotWithShape="0">
                    <a:prstClr val="black">
                      <a:alpha val="40000"/>
                    </a:prstClr>
                  </a:outerShdw>
                </a:effectLst>
                <a:latin typeface="+mj-lt"/>
                <a:ea typeface="+mj-ea"/>
                <a:cs typeface="Book Antiqua"/>
              </a:defRPr>
            </a:lvl1pPr>
          </a:lstStyle>
          <a:p>
            <a:r>
              <a:rPr lang="en-US" sz="4000" dirty="0">
                <a:solidFill>
                  <a:schemeClr val="bg1"/>
                </a:solidFill>
                <a:effectLst>
                  <a:outerShdw blurRad="38100" dist="38100" dir="2700000" algn="tl">
                    <a:srgbClr val="000000">
                      <a:alpha val="43137"/>
                    </a:srgbClr>
                  </a:outerShdw>
                </a:effectLst>
              </a:rPr>
              <a:t>MASSING and TRAFFIC STUDY</a:t>
            </a:r>
          </a:p>
        </p:txBody>
      </p:sp>
      <p:sp>
        <p:nvSpPr>
          <p:cNvPr id="7" name="Slide Number Placeholder 3">
            <a:extLst>
              <a:ext uri="{FF2B5EF4-FFF2-40B4-BE49-F238E27FC236}">
                <a16:creationId xmlns:a16="http://schemas.microsoft.com/office/drawing/2014/main" id="{5F0DC5F4-9B66-4C3E-90D4-D75D7284543D}"/>
              </a:ext>
            </a:extLst>
          </p:cNvPr>
          <p:cNvSpPr>
            <a:spLocks noGrp="1"/>
          </p:cNvSpPr>
          <p:nvPr>
            <p:ph type="sldNum" sz="quarter" idx="12"/>
          </p:nvPr>
        </p:nvSpPr>
        <p:spPr>
          <a:xfrm>
            <a:off x="531812" y="787782"/>
            <a:ext cx="779767" cy="365125"/>
          </a:xfrm>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16</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9993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1981201" y="306333"/>
            <a:ext cx="9523412" cy="846574"/>
          </a:xfrm>
        </p:spPr>
        <p:txBody>
          <a:bodyPr>
            <a:normAutofit fontScale="90000"/>
          </a:bodyPr>
          <a:lstStyle/>
          <a:p>
            <a:pPr algn="ctr"/>
            <a:r>
              <a:rPr lang="en-US" sz="4800" b="1" dirty="0">
                <a:latin typeface="Cambria" panose="02040503050406030204" pitchFamily="18" charset="0"/>
                <a:ea typeface="Cambria" panose="02040503050406030204" pitchFamily="18" charset="0"/>
              </a:rPr>
              <a:t>School Board 2019-20 Budget Goal</a:t>
            </a:r>
          </a:p>
        </p:txBody>
      </p:sp>
      <p:sp>
        <p:nvSpPr>
          <p:cNvPr id="3" name="Content Placeholder 2">
            <a:extLst>
              <a:ext uri="{FF2B5EF4-FFF2-40B4-BE49-F238E27FC236}">
                <a16:creationId xmlns:a16="http://schemas.microsoft.com/office/drawing/2014/main" id="{6D1CE25F-23CD-4965-8E93-E93A08E9D17B}"/>
              </a:ext>
            </a:extLst>
          </p:cNvPr>
          <p:cNvSpPr>
            <a:spLocks noGrp="1"/>
          </p:cNvSpPr>
          <p:nvPr>
            <p:ph idx="1"/>
          </p:nvPr>
        </p:nvSpPr>
        <p:spPr>
          <a:xfrm>
            <a:off x="2514600" y="1676400"/>
            <a:ext cx="8915400" cy="3777622"/>
          </a:xfrm>
        </p:spPr>
        <p:txBody>
          <a:bodyPr>
            <a:normAutofit/>
          </a:bodyPr>
          <a:lstStyle/>
          <a:p>
            <a:r>
              <a:rPr lang="en-US" sz="2400" dirty="0">
                <a:solidFill>
                  <a:schemeClr val="accent4">
                    <a:lumMod val="50000"/>
                  </a:schemeClr>
                </a:solidFill>
                <a:latin typeface="Cambria" panose="02040503050406030204" pitchFamily="18" charset="0"/>
              </a:rPr>
              <a:t>The School Board’s budget goal was to limit the net spending increase in the 2020 budget from the 2019 budget to between 3.25% to 3.75%.</a:t>
            </a:r>
          </a:p>
          <a:p>
            <a:pPr lvl="1"/>
            <a:r>
              <a:rPr lang="en-US" sz="2400" dirty="0">
                <a:solidFill>
                  <a:schemeClr val="accent4">
                    <a:lumMod val="50000"/>
                  </a:schemeClr>
                </a:solidFill>
                <a:latin typeface="Cambria" panose="02040503050406030204" pitchFamily="18" charset="0"/>
              </a:rPr>
              <a:t>The budget includes a $1,663,818 increase in spending from the approved 2018-19 budget.  This represents a 3.75% increase with 3.49% impact.</a:t>
            </a:r>
          </a:p>
          <a:p>
            <a:pPr lvl="1"/>
            <a:r>
              <a:rPr lang="en-US" sz="2400" dirty="0">
                <a:solidFill>
                  <a:schemeClr val="accent4">
                    <a:lumMod val="50000"/>
                  </a:schemeClr>
                </a:solidFill>
                <a:latin typeface="Cambria" panose="02040503050406030204" pitchFamily="18" charset="0"/>
              </a:rPr>
              <a:t>Revenue is projected to increase $302,700.</a:t>
            </a:r>
          </a:p>
          <a:p>
            <a:pPr lvl="1"/>
            <a:r>
              <a:rPr lang="en-US" sz="2400" dirty="0">
                <a:solidFill>
                  <a:schemeClr val="accent4">
                    <a:lumMod val="50000"/>
                  </a:schemeClr>
                </a:solidFill>
                <a:latin typeface="Cambria" panose="02040503050406030204" pitchFamily="18" charset="0"/>
              </a:rPr>
              <a:t>New spending minus projected revenue is $1,361,118.  This represents a 3.49% net increase.</a:t>
            </a: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17</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0297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2F663024-589D-4D44-B716-9884D53D8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33400"/>
            <a:ext cx="8680450" cy="61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EB5211-2DA0-474C-8DA0-4723D72B2152}"/>
              </a:ext>
            </a:extLst>
          </p:cNvPr>
          <p:cNvSpPr txBox="1"/>
          <p:nvPr/>
        </p:nvSpPr>
        <p:spPr>
          <a:xfrm>
            <a:off x="1752600" y="324013"/>
            <a:ext cx="3962400" cy="769441"/>
          </a:xfrm>
          <a:prstGeom prst="rect">
            <a:avLst/>
          </a:prstGeom>
          <a:noFill/>
        </p:spPr>
        <p:txBody>
          <a:bodyPr wrap="square" rtlCol="0">
            <a:spAutoFit/>
          </a:bodyPr>
          <a:lstStyle/>
          <a:p>
            <a:r>
              <a:rPr lang="en-US" sz="4400" b="1" dirty="0">
                <a:solidFill>
                  <a:schemeClr val="accent2">
                    <a:lumMod val="75000"/>
                  </a:schemeClr>
                </a:solidFill>
                <a:latin typeface="Cambria" panose="02040503050406030204" pitchFamily="18" charset="0"/>
                <a:ea typeface="Cambria" panose="02040503050406030204" pitchFamily="18" charset="0"/>
              </a:rPr>
              <a:t>COMPLETED</a:t>
            </a:r>
          </a:p>
        </p:txBody>
      </p:sp>
      <p:sp>
        <p:nvSpPr>
          <p:cNvPr id="5" name="Slide Number Placeholder 1">
            <a:extLst>
              <a:ext uri="{FF2B5EF4-FFF2-40B4-BE49-F238E27FC236}">
                <a16:creationId xmlns:a16="http://schemas.microsoft.com/office/drawing/2014/main" id="{B6F010AF-37CE-4124-A974-A36516914556}"/>
              </a:ext>
            </a:extLst>
          </p:cNvPr>
          <p:cNvSpPr>
            <a:spLocks noGrp="1"/>
          </p:cNvSpPr>
          <p:nvPr>
            <p:ph type="sldNum" sz="quarter" idx="12"/>
          </p:nvPr>
        </p:nvSpPr>
        <p:spPr>
          <a:xfrm>
            <a:off x="531812" y="787782"/>
            <a:ext cx="77976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A542D0EB-615E-4F25-8F06-416081459625}" type="slidenum">
              <a:rPr lang="en-US" altLang="en-US">
                <a:solidFill>
                  <a:schemeClr val="bg1"/>
                </a:solidFill>
                <a:latin typeface="Cambria" panose="02040503050406030204" pitchFamily="18" charset="0"/>
              </a:rPr>
              <a:pPr>
                <a:defRPr/>
              </a:pPr>
              <a:t>18</a:t>
            </a:fld>
            <a:endParaRPr lang="en-US" altLang="en-US" dirty="0">
              <a:solidFill>
                <a:schemeClr val="bg1"/>
              </a:solidFill>
              <a:latin typeface="Cambria" panose="020405030504060302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58AE-2266-4D79-8B2F-AE15412D1EDD}"/>
              </a:ext>
            </a:extLst>
          </p:cNvPr>
          <p:cNvSpPr>
            <a:spLocks noGrp="1"/>
          </p:cNvSpPr>
          <p:nvPr>
            <p:ph type="title"/>
          </p:nvPr>
        </p:nvSpPr>
        <p:spPr>
          <a:xfrm>
            <a:off x="2209800" y="329899"/>
            <a:ext cx="9559936" cy="1280890"/>
          </a:xfrm>
        </p:spPr>
        <p:txBody>
          <a:bodyPr>
            <a:normAutofit/>
          </a:bodyPr>
          <a:lstStyle/>
          <a:p>
            <a:pPr algn="ctr"/>
            <a:r>
              <a:rPr lang="en-US" sz="4800" b="1" dirty="0" err="1">
                <a:latin typeface="Cambria" panose="02040503050406030204" pitchFamily="18" charset="0"/>
              </a:rPr>
              <a:t>Moharimet</a:t>
            </a:r>
            <a:r>
              <a:rPr lang="en-US" sz="4800" b="1" dirty="0">
                <a:latin typeface="Cambria" panose="02040503050406030204" pitchFamily="18" charset="0"/>
              </a:rPr>
              <a:t> Proposed Addition</a:t>
            </a:r>
          </a:p>
        </p:txBody>
      </p:sp>
      <p:sp>
        <p:nvSpPr>
          <p:cNvPr id="4" name="Slide Number Placeholder 3">
            <a:extLst>
              <a:ext uri="{FF2B5EF4-FFF2-40B4-BE49-F238E27FC236}">
                <a16:creationId xmlns:a16="http://schemas.microsoft.com/office/drawing/2014/main" id="{424316B7-78AC-4EF1-9DE9-F8875B6F8FBE}"/>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19</a:t>
            </a:fld>
            <a:endParaRPr lang="en-US" altLang="en-US" dirty="0">
              <a:latin typeface="Cambria" panose="02040503050406030204" pitchFamily="18" charset="0"/>
              <a:ea typeface="Cambria" panose="02040503050406030204" pitchFamily="18" charset="0"/>
            </a:endParaRPr>
          </a:p>
        </p:txBody>
      </p:sp>
      <p:pic>
        <p:nvPicPr>
          <p:cNvPr id="5" name="Picture 3">
            <a:extLst>
              <a:ext uri="{FF2B5EF4-FFF2-40B4-BE49-F238E27FC236}">
                <a16:creationId xmlns:a16="http://schemas.microsoft.com/office/drawing/2014/main" id="{D461355D-8D2D-4396-8802-274D428B8D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274926"/>
            <a:ext cx="9559936" cy="543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8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CE6C0D3-CA84-4A7C-8892-F697DCD54069}"/>
              </a:ext>
            </a:extLst>
          </p:cNvPr>
          <p:cNvSpPr>
            <a:spLocks noGrp="1"/>
          </p:cNvSpPr>
          <p:nvPr>
            <p:ph type="title"/>
          </p:nvPr>
        </p:nvSpPr>
        <p:spPr>
          <a:xfrm>
            <a:off x="2590800" y="101982"/>
            <a:ext cx="7704137" cy="1371600"/>
          </a:xfrm>
        </p:spPr>
        <p:txBody>
          <a:bodyPr rtlCol="0">
            <a:normAutofit/>
          </a:bodyPr>
          <a:lstStyle/>
          <a:p>
            <a:pPr algn="ctr" eaLnBrk="1" fontAlgn="auto" hangingPunct="1">
              <a:spcAft>
                <a:spcPts val="0"/>
              </a:spcAft>
              <a:defRPr/>
            </a:pPr>
            <a:r>
              <a:rPr lang="en-US" altLang="en-US" sz="5400" b="1" dirty="0">
                <a:solidFill>
                  <a:schemeClr val="accent2">
                    <a:lumMod val="75000"/>
                  </a:schemeClr>
                </a:solidFill>
                <a:latin typeface="Cambria" panose="02040503050406030204" pitchFamily="18" charset="0"/>
              </a:rPr>
              <a:t>Warrant Article #3</a:t>
            </a:r>
          </a:p>
        </p:txBody>
      </p:sp>
      <p:sp>
        <p:nvSpPr>
          <p:cNvPr id="19460" name="Slide Number Placeholder 1">
            <a:extLst>
              <a:ext uri="{FF2B5EF4-FFF2-40B4-BE49-F238E27FC236}">
                <a16:creationId xmlns:a16="http://schemas.microsoft.com/office/drawing/2014/main" id="{559648E9-5BF1-466B-9501-395151ADF23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3E2FAAD-5C05-4AB0-8BB1-0D166D42BE05}" type="slidenum">
              <a:rPr lang="en-US" altLang="en-US">
                <a:solidFill>
                  <a:schemeClr val="bg1"/>
                </a:solidFill>
                <a:latin typeface="Cambria" panose="02040503050406030204" pitchFamily="18" charset="0"/>
              </a:rPr>
              <a:pPr>
                <a:defRPr/>
              </a:pPr>
              <a:t>2</a:t>
            </a:fld>
            <a:endParaRPr lang="en-US" altLang="en-US" dirty="0">
              <a:solidFill>
                <a:schemeClr val="bg1"/>
              </a:solidFill>
              <a:latin typeface="Cambria" panose="02040503050406030204" pitchFamily="18" charset="0"/>
            </a:endParaRPr>
          </a:p>
        </p:txBody>
      </p:sp>
      <p:sp>
        <p:nvSpPr>
          <p:cNvPr id="2" name="Rectangle 1">
            <a:extLst>
              <a:ext uri="{FF2B5EF4-FFF2-40B4-BE49-F238E27FC236}">
                <a16:creationId xmlns:a16="http://schemas.microsoft.com/office/drawing/2014/main" id="{BB776984-73CE-43AB-AC41-629B5895D484}"/>
              </a:ext>
            </a:extLst>
          </p:cNvPr>
          <p:cNvSpPr/>
          <p:nvPr/>
        </p:nvSpPr>
        <p:spPr>
          <a:xfrm>
            <a:off x="2286000" y="1138495"/>
            <a:ext cx="9144000" cy="5016758"/>
          </a:xfrm>
          <a:prstGeom prst="rect">
            <a:avLst/>
          </a:prstGeom>
        </p:spPr>
        <p:txBody>
          <a:bodyPr wrap="square">
            <a:spAutoFit/>
          </a:bodyPr>
          <a:lstStyle/>
          <a:p>
            <a:pPr eaLnBrk="0" hangingPunct="0">
              <a:spcBef>
                <a:spcPts val="35"/>
              </a:spcBef>
            </a:pPr>
            <a:r>
              <a:rPr lang="en-US" sz="2000" dirty="0">
                <a:solidFill>
                  <a:schemeClr val="accent4">
                    <a:lumMod val="50000"/>
                  </a:schemeClr>
                </a:solidFill>
                <a:latin typeface="Cambria" panose="02040503050406030204" pitchFamily="18" charset="0"/>
                <a:ea typeface="Times New Roman" panose="02020603050405020304" pitchFamily="18" charset="0"/>
              </a:rPr>
              <a:t>ARTICLE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3:</a:t>
            </a:r>
            <a:r>
              <a:rPr lang="en-US" sz="2000" spc="260" dirty="0">
                <a:solidFill>
                  <a:schemeClr val="accent4">
                    <a:lumMod val="50000"/>
                  </a:schemeClr>
                </a:solidFill>
                <a:latin typeface="Cambria" panose="02040503050406030204" pitchFamily="18" charset="0"/>
                <a:ea typeface="Times New Roman" panose="02020603050405020304" pitchFamily="18" charset="0"/>
              </a:rPr>
              <a:t> </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Shall</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District</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raise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spc="-5" dirty="0">
                <a:solidFill>
                  <a:schemeClr val="accent4">
                    <a:lumMod val="50000"/>
                  </a:schemeClr>
                </a:solidFill>
                <a:latin typeface="Cambria" panose="02040503050406030204" pitchFamily="18" charset="0"/>
                <a:ea typeface="Times New Roman" panose="02020603050405020304" pitchFamily="18" charset="0"/>
              </a:rPr>
              <a:t>a</a:t>
            </a:r>
            <a:r>
              <a:rPr lang="en-US" sz="2000" dirty="0">
                <a:solidFill>
                  <a:schemeClr val="accent4">
                    <a:lumMod val="50000"/>
                  </a:schemeClr>
                </a:solidFill>
                <a:latin typeface="Cambria" panose="02040503050406030204" pitchFamily="18" charset="0"/>
                <a:ea typeface="Times New Roman" panose="02020603050405020304" pitchFamily="18" charset="0"/>
              </a:rPr>
              <a:t>nd</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appropriate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as</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an</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a:t>
            </a:r>
            <a:r>
              <a:rPr lang="en-US" sz="2000" spc="-5" dirty="0">
                <a:solidFill>
                  <a:schemeClr val="accent4">
                    <a:lumMod val="50000"/>
                  </a:schemeClr>
                </a:solidFill>
                <a:latin typeface="Cambria" panose="02040503050406030204" pitchFamily="18" charset="0"/>
                <a:ea typeface="Times New Roman" panose="02020603050405020304" pitchFamily="18" charset="0"/>
              </a:rPr>
              <a:t>p</a:t>
            </a:r>
            <a:r>
              <a:rPr lang="en-US" sz="2000" dirty="0">
                <a:solidFill>
                  <a:schemeClr val="accent4">
                    <a:lumMod val="50000"/>
                  </a:schemeClr>
                </a:solidFill>
                <a:latin typeface="Cambria" panose="02040503050406030204" pitchFamily="18" charset="0"/>
                <a:ea typeface="Times New Roman" panose="02020603050405020304" pitchFamily="18" charset="0"/>
              </a:rPr>
              <a:t>erating</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bud</a:t>
            </a:r>
            <a:r>
              <a:rPr lang="en-US" sz="2000" spc="-5" dirty="0">
                <a:solidFill>
                  <a:schemeClr val="accent4">
                    <a:lumMod val="50000"/>
                  </a:schemeClr>
                </a:solidFill>
                <a:latin typeface="Cambria" panose="02040503050406030204" pitchFamily="18" charset="0"/>
                <a:ea typeface="Times New Roman" panose="02020603050405020304" pitchFamily="18" charset="0"/>
              </a:rPr>
              <a:t>g</a:t>
            </a:r>
            <a:r>
              <a:rPr lang="en-US" sz="2000" dirty="0">
                <a:solidFill>
                  <a:schemeClr val="accent4">
                    <a:lumMod val="50000"/>
                  </a:schemeClr>
                </a:solidFill>
                <a:latin typeface="Cambria" panose="02040503050406030204" pitchFamily="18" charset="0"/>
                <a:ea typeface="Times New Roman" panose="02020603050405020304" pitchFamily="18" charset="0"/>
              </a:rPr>
              <a:t>et,</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not</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incl</a:t>
            </a:r>
            <a:r>
              <a:rPr lang="en-US" sz="2000" spc="-5" dirty="0">
                <a:solidFill>
                  <a:schemeClr val="accent4">
                    <a:lumMod val="50000"/>
                  </a:schemeClr>
                </a:solidFill>
                <a:latin typeface="Cambria" panose="02040503050406030204" pitchFamily="18" charset="0"/>
                <a:ea typeface="Times New Roman" panose="02020603050405020304" pitchFamily="18" charset="0"/>
              </a:rPr>
              <a:t>u</a:t>
            </a:r>
            <a:r>
              <a:rPr lang="en-US" sz="2000" dirty="0">
                <a:solidFill>
                  <a:schemeClr val="accent4">
                    <a:lumMod val="50000"/>
                  </a:schemeClr>
                </a:solidFill>
                <a:latin typeface="Cambria" panose="02040503050406030204" pitchFamily="18" charset="0"/>
                <a:ea typeface="Times New Roman" panose="02020603050405020304" pitchFamily="18" charset="0"/>
              </a:rPr>
              <a:t>ding appropriati</a:t>
            </a:r>
            <a:r>
              <a:rPr lang="en-US" sz="2000" spc="-5" dirty="0">
                <a:solidFill>
                  <a:schemeClr val="accent4">
                    <a:lumMod val="50000"/>
                  </a:schemeClr>
                </a:solidFill>
                <a:latin typeface="Cambria" panose="02040503050406030204" pitchFamily="18" charset="0"/>
                <a:ea typeface="Times New Roman" panose="02020603050405020304" pitchFamily="18" charset="0"/>
              </a:rPr>
              <a:t>o</a:t>
            </a:r>
            <a:r>
              <a:rPr lang="en-US" sz="2000" dirty="0">
                <a:solidFill>
                  <a:schemeClr val="accent4">
                    <a:lumMod val="50000"/>
                  </a:schemeClr>
                </a:solidFill>
                <a:latin typeface="Cambria" panose="02040503050406030204" pitchFamily="18" charset="0"/>
                <a:ea typeface="Times New Roman" panose="02020603050405020304" pitchFamily="18" charset="0"/>
              </a:rPr>
              <a:t>ns</a:t>
            </a:r>
            <a:r>
              <a:rPr lang="en-US" sz="2000" spc="-4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by</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speci</a:t>
            </a:r>
            <a:r>
              <a:rPr lang="en-US" sz="2000" spc="-5" dirty="0">
                <a:solidFill>
                  <a:schemeClr val="accent4">
                    <a:lumMod val="50000"/>
                  </a:schemeClr>
                </a:solidFill>
                <a:latin typeface="Cambria" panose="02040503050406030204" pitchFamily="18" charset="0"/>
                <a:ea typeface="Times New Roman" panose="02020603050405020304" pitchFamily="18" charset="0"/>
              </a:rPr>
              <a:t>a</a:t>
            </a:r>
            <a:r>
              <a:rPr lang="en-US" sz="2000" dirty="0">
                <a:solidFill>
                  <a:schemeClr val="accent4">
                    <a:lumMod val="50000"/>
                  </a:schemeClr>
                </a:solidFill>
                <a:latin typeface="Cambria" panose="02040503050406030204" pitchFamily="18" charset="0"/>
                <a:ea typeface="Times New Roman" panose="02020603050405020304" pitchFamily="18" charset="0"/>
              </a:rPr>
              <a:t>l</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warrant</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article</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and</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oth</a:t>
            </a:r>
            <a:r>
              <a:rPr lang="en-US" sz="2000" spc="-5" dirty="0">
                <a:solidFill>
                  <a:schemeClr val="accent4">
                    <a:lumMod val="50000"/>
                  </a:schemeClr>
                </a:solidFill>
                <a:latin typeface="Cambria" panose="02040503050406030204" pitchFamily="18" charset="0"/>
                <a:ea typeface="Times New Roman" panose="02020603050405020304" pitchFamily="18" charset="0"/>
              </a:rPr>
              <a:t>e</a:t>
            </a:r>
            <a:r>
              <a:rPr lang="en-US" sz="2000" dirty="0">
                <a:solidFill>
                  <a:schemeClr val="accent4">
                    <a:lumMod val="50000"/>
                  </a:schemeClr>
                </a:solidFill>
                <a:latin typeface="Cambria" panose="02040503050406030204" pitchFamily="18" charset="0"/>
                <a:ea typeface="Times New Roman" panose="02020603050405020304" pitchFamily="18" charset="0"/>
              </a:rPr>
              <a:t>r</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appropriations</a:t>
            </a:r>
            <a:r>
              <a:rPr lang="en-US" sz="2000" spc="-4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voted</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separately,</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amount</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set</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forth on</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bud</a:t>
            </a:r>
            <a:r>
              <a:rPr lang="en-US" sz="2000" spc="-5" dirty="0">
                <a:solidFill>
                  <a:schemeClr val="accent4">
                    <a:lumMod val="50000"/>
                  </a:schemeClr>
                </a:solidFill>
                <a:latin typeface="Cambria" panose="02040503050406030204" pitchFamily="18" charset="0"/>
                <a:ea typeface="Times New Roman" panose="02020603050405020304" pitchFamily="18" charset="0"/>
              </a:rPr>
              <a:t>g</a:t>
            </a:r>
            <a:r>
              <a:rPr lang="en-US" sz="2000" dirty="0">
                <a:solidFill>
                  <a:schemeClr val="accent4">
                    <a:lumMod val="50000"/>
                  </a:schemeClr>
                </a:solidFill>
                <a:latin typeface="Cambria" panose="02040503050406030204" pitchFamily="18" charset="0"/>
                <a:ea typeface="Times New Roman" panose="02020603050405020304" pitchFamily="18" charset="0"/>
              </a:rPr>
              <a:t>et</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posted</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with</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warrant</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or</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as</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amended</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by</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vo</a:t>
            </a:r>
            <a:r>
              <a:rPr lang="en-US" sz="2000" spc="5" dirty="0">
                <a:solidFill>
                  <a:schemeClr val="accent4">
                    <a:lumMod val="50000"/>
                  </a:schemeClr>
                </a:solidFill>
                <a:latin typeface="Cambria" panose="02040503050406030204" pitchFamily="18" charset="0"/>
                <a:ea typeface="Times New Roman" panose="02020603050405020304" pitchFamily="18" charset="0"/>
              </a:rPr>
              <a:t>t</a:t>
            </a:r>
            <a:r>
              <a:rPr lang="en-US" sz="2000" dirty="0">
                <a:solidFill>
                  <a:schemeClr val="accent4">
                    <a:lumMod val="50000"/>
                  </a:schemeClr>
                </a:solidFill>
                <a:latin typeface="Cambria" panose="02040503050406030204" pitchFamily="18" charset="0"/>
                <a:ea typeface="Times New Roman" panose="02020603050405020304" pitchFamily="18" charset="0"/>
              </a:rPr>
              <a:t>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of</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first</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session,</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for</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purpos</a:t>
            </a:r>
            <a:r>
              <a:rPr lang="en-US" sz="2000" spc="-5" dirty="0">
                <a:solidFill>
                  <a:schemeClr val="accent4">
                    <a:lumMod val="50000"/>
                  </a:schemeClr>
                </a:solidFill>
                <a:latin typeface="Cambria" panose="02040503050406030204" pitchFamily="18" charset="0"/>
                <a:ea typeface="Times New Roman" panose="02020603050405020304" pitchFamily="18" charset="0"/>
              </a:rPr>
              <a:t>e</a:t>
            </a:r>
            <a:r>
              <a:rPr lang="en-US" sz="2000" dirty="0">
                <a:solidFill>
                  <a:schemeClr val="accent4">
                    <a:lumMod val="50000"/>
                  </a:schemeClr>
                </a:solidFill>
                <a:latin typeface="Cambria" panose="02040503050406030204" pitchFamily="18" charset="0"/>
                <a:ea typeface="Times New Roman" panose="02020603050405020304" pitchFamily="18" charset="0"/>
              </a:rPr>
              <a:t>s</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set forth</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therei</a:t>
            </a:r>
            <a:r>
              <a:rPr lang="en-US" sz="2000" spc="-5" dirty="0">
                <a:solidFill>
                  <a:schemeClr val="accent4">
                    <a:lumMod val="50000"/>
                  </a:schemeClr>
                </a:solidFill>
                <a:latin typeface="Cambria" panose="02040503050406030204" pitchFamily="18" charset="0"/>
                <a:ea typeface="Times New Roman" panose="02020603050405020304" pitchFamily="18" charset="0"/>
              </a:rPr>
              <a:t>n</a:t>
            </a:r>
            <a:r>
              <a:rPr lang="en-US" sz="2000" dirty="0">
                <a:solidFill>
                  <a:schemeClr val="accent4">
                    <a:lumMod val="50000"/>
                  </a:schemeClr>
                </a:solidFill>
                <a:latin typeface="Cambria" panose="02040503050406030204" pitchFamily="18" charset="0"/>
                <a:ea typeface="Times New Roman" panose="02020603050405020304" pitchFamily="18" charset="0"/>
              </a:rPr>
              <a:t>,</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totaling</a:t>
            </a:r>
            <a:r>
              <a:rPr lang="en-US" sz="2000" spc="-30" dirty="0">
                <a:solidFill>
                  <a:schemeClr val="accent4">
                    <a:lumMod val="50000"/>
                  </a:schemeClr>
                </a:solidFill>
                <a:latin typeface="Cambria" panose="02040503050406030204" pitchFamily="18" charset="0"/>
                <a:ea typeface="Times New Roman" panose="02020603050405020304" pitchFamily="18" charset="0"/>
              </a:rPr>
              <a:t> $47,405,510</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Should</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this</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ar</a:t>
            </a:r>
            <a:r>
              <a:rPr lang="en-US" sz="2000" spc="-10" dirty="0">
                <a:solidFill>
                  <a:schemeClr val="accent4">
                    <a:lumMod val="50000"/>
                  </a:schemeClr>
                </a:solidFill>
                <a:latin typeface="Cambria" panose="02040503050406030204" pitchFamily="18" charset="0"/>
                <a:ea typeface="Times New Roman" panose="02020603050405020304" pitchFamily="18" charset="0"/>
              </a:rPr>
              <a:t>t</a:t>
            </a:r>
            <a:r>
              <a:rPr lang="en-US" sz="2000" dirty="0">
                <a:solidFill>
                  <a:schemeClr val="accent4">
                    <a:lumMod val="50000"/>
                  </a:schemeClr>
                </a:solidFill>
                <a:latin typeface="Cambria" panose="02040503050406030204" pitchFamily="18" charset="0"/>
                <a:ea typeface="Times New Roman" panose="02020603050405020304" pitchFamily="18" charset="0"/>
              </a:rPr>
              <a:t>icle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defeat</a:t>
            </a:r>
            <a:r>
              <a:rPr lang="en-US" sz="2000" spc="-5" dirty="0">
                <a:solidFill>
                  <a:schemeClr val="accent4">
                    <a:lumMod val="50000"/>
                  </a:schemeClr>
                </a:solidFill>
                <a:latin typeface="Cambria" panose="02040503050406030204" pitchFamily="18" charset="0"/>
                <a:ea typeface="Times New Roman" panose="02020603050405020304" pitchFamily="18" charset="0"/>
              </a:rPr>
              <a:t>e</a:t>
            </a:r>
            <a:r>
              <a:rPr lang="en-US" sz="2000" dirty="0">
                <a:solidFill>
                  <a:schemeClr val="accent4">
                    <a:lumMod val="50000"/>
                  </a:schemeClr>
                </a:solidFill>
                <a:latin typeface="Cambria" panose="02040503050406030204" pitchFamily="18" charset="0"/>
                <a:ea typeface="Times New Roman" panose="02020603050405020304" pitchFamily="18" charset="0"/>
              </a:rPr>
              <a:t>d,</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oper</a:t>
            </a:r>
            <a:r>
              <a:rPr lang="en-US" sz="2000" spc="-5" dirty="0">
                <a:solidFill>
                  <a:schemeClr val="accent4">
                    <a:lumMod val="50000"/>
                  </a:schemeClr>
                </a:solidFill>
                <a:latin typeface="Cambria" panose="02040503050406030204" pitchFamily="18" charset="0"/>
                <a:ea typeface="Times New Roman" panose="02020603050405020304" pitchFamily="18" charset="0"/>
              </a:rPr>
              <a:t>a</a:t>
            </a:r>
            <a:r>
              <a:rPr lang="en-US" sz="2000" dirty="0">
                <a:solidFill>
                  <a:schemeClr val="accent4">
                    <a:lumMod val="50000"/>
                  </a:schemeClr>
                </a:solidFill>
                <a:latin typeface="Cambria" panose="02040503050406030204" pitchFamily="18" charset="0"/>
                <a:ea typeface="Times New Roman" panose="02020603050405020304" pitchFamily="18" charset="0"/>
              </a:rPr>
              <a:t>ting</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budget</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shall</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t>
            </a:r>
            <a:r>
              <a:rPr lang="en-US" sz="2000" spc="-5" dirty="0">
                <a:solidFill>
                  <a:schemeClr val="accent4">
                    <a:lumMod val="50000"/>
                  </a:schemeClr>
                </a:solidFill>
                <a:latin typeface="Cambria" panose="02040503050406030204" pitchFamily="18" charset="0"/>
                <a:ea typeface="Times New Roman" panose="02020603050405020304" pitchFamily="18" charset="0"/>
              </a:rPr>
              <a:t>46,850,794</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(Default</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Budget) which</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is</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same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as</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last</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year</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with</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certain</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adjus</a:t>
            </a:r>
            <a:r>
              <a:rPr lang="en-US" sz="2000" spc="-5" dirty="0">
                <a:solidFill>
                  <a:schemeClr val="accent4">
                    <a:lumMod val="50000"/>
                  </a:schemeClr>
                </a:solidFill>
                <a:latin typeface="Cambria" panose="02040503050406030204" pitchFamily="18" charset="0"/>
                <a:ea typeface="Times New Roman" panose="02020603050405020304" pitchFamily="18" charset="0"/>
              </a:rPr>
              <a:t>tm</a:t>
            </a:r>
            <a:r>
              <a:rPr lang="en-US" sz="2000" dirty="0">
                <a:solidFill>
                  <a:schemeClr val="accent4">
                    <a:lumMod val="50000"/>
                  </a:schemeClr>
                </a:solidFill>
                <a:latin typeface="Cambria" panose="02040503050406030204" pitchFamily="18" charset="0"/>
                <a:ea typeface="Times New Roman" panose="02020603050405020304" pitchFamily="18" charset="0"/>
              </a:rPr>
              <a:t>ents</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required</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by</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previ</a:t>
            </a:r>
            <a:r>
              <a:rPr lang="en-US" sz="2000" spc="5" dirty="0">
                <a:solidFill>
                  <a:schemeClr val="accent4">
                    <a:lumMod val="50000"/>
                  </a:schemeClr>
                </a:solidFill>
                <a:latin typeface="Cambria" panose="02040503050406030204" pitchFamily="18" charset="0"/>
                <a:ea typeface="Times New Roman" panose="02020603050405020304" pitchFamily="18" charset="0"/>
              </a:rPr>
              <a:t>o</a:t>
            </a:r>
            <a:r>
              <a:rPr lang="en-US" sz="2000" dirty="0">
                <a:solidFill>
                  <a:schemeClr val="accent4">
                    <a:lumMod val="50000"/>
                  </a:schemeClr>
                </a:solidFill>
                <a:latin typeface="Cambria" panose="02040503050406030204" pitchFamily="18" charset="0"/>
                <a:ea typeface="Times New Roman" panose="02020603050405020304" pitchFamily="18" charset="0"/>
              </a:rPr>
              <a:t>us</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action</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of</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District</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spc="-5" dirty="0">
                <a:solidFill>
                  <a:schemeClr val="accent4">
                    <a:lumMod val="50000"/>
                  </a:schemeClr>
                </a:solidFill>
                <a:latin typeface="Cambria" panose="02040503050406030204" pitchFamily="18" charset="0"/>
                <a:ea typeface="Times New Roman" panose="02020603050405020304" pitchFamily="18" charset="0"/>
              </a:rPr>
              <a:t>o</a:t>
            </a:r>
            <a:r>
              <a:rPr lang="en-US" sz="2000" dirty="0">
                <a:solidFill>
                  <a:schemeClr val="accent4">
                    <a:lumMod val="50000"/>
                  </a:schemeClr>
                </a:solidFill>
                <a:latin typeface="Cambria" panose="02040503050406030204" pitchFamily="18" charset="0"/>
                <a:ea typeface="Times New Roman" panose="02020603050405020304" pitchFamily="18" charset="0"/>
              </a:rPr>
              <a:t>r</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by law;</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or</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District</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may</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hold</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one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sp</a:t>
            </a:r>
            <a:r>
              <a:rPr lang="en-US" sz="2000" spc="-5" dirty="0">
                <a:solidFill>
                  <a:schemeClr val="accent4">
                    <a:lumMod val="50000"/>
                  </a:schemeClr>
                </a:solidFill>
                <a:latin typeface="Cambria" panose="02040503050406030204" pitchFamily="18" charset="0"/>
                <a:ea typeface="Times New Roman" panose="02020603050405020304" pitchFamily="18" charset="0"/>
              </a:rPr>
              <a:t>e</a:t>
            </a:r>
            <a:r>
              <a:rPr lang="en-US" sz="2000" dirty="0">
                <a:solidFill>
                  <a:schemeClr val="accent4">
                    <a:lumMod val="50000"/>
                  </a:schemeClr>
                </a:solidFill>
                <a:latin typeface="Cambria" panose="02040503050406030204" pitchFamily="18" charset="0"/>
                <a:ea typeface="Times New Roman" panose="02020603050405020304" pitchFamily="18" charset="0"/>
              </a:rPr>
              <a:t>cial</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meeting</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in</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accorda</a:t>
            </a:r>
            <a:r>
              <a:rPr lang="en-US" sz="2000" spc="-5" dirty="0">
                <a:solidFill>
                  <a:schemeClr val="accent4">
                    <a:lumMod val="50000"/>
                  </a:schemeClr>
                </a:solidFill>
                <a:latin typeface="Cambria" panose="02040503050406030204" pitchFamily="18" charset="0"/>
                <a:ea typeface="Times New Roman" panose="02020603050405020304" pitchFamily="18" charset="0"/>
              </a:rPr>
              <a:t>n</a:t>
            </a:r>
            <a:r>
              <a:rPr lang="en-US" sz="2000" dirty="0">
                <a:solidFill>
                  <a:schemeClr val="accent4">
                    <a:lumMod val="50000"/>
                  </a:schemeClr>
                </a:solidFill>
                <a:latin typeface="Cambria" panose="02040503050406030204" pitchFamily="18" charset="0"/>
                <a:ea typeface="Times New Roman" panose="02020603050405020304" pitchFamily="18" charset="0"/>
              </a:rPr>
              <a:t>ce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with</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RSA</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40:13,</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spc="-10" dirty="0">
                <a:solidFill>
                  <a:schemeClr val="accent4">
                    <a:lumMod val="50000"/>
                  </a:schemeClr>
                </a:solidFill>
                <a:latin typeface="Cambria" panose="02040503050406030204" pitchFamily="18" charset="0"/>
                <a:ea typeface="Times New Roman" panose="02020603050405020304" pitchFamily="18" charset="0"/>
              </a:rPr>
              <a:t>X</a:t>
            </a:r>
            <a:r>
              <a:rPr lang="en-US" sz="2000" dirty="0">
                <a:solidFill>
                  <a:schemeClr val="accent4">
                    <a:lumMod val="50000"/>
                  </a:schemeClr>
                </a:solidFill>
                <a:latin typeface="Cambria" panose="02040503050406030204" pitchFamily="18" charset="0"/>
                <a:ea typeface="Times New Roman" panose="02020603050405020304" pitchFamily="18" charset="0"/>
              </a:rPr>
              <a:t>,</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spc="5" dirty="0">
                <a:solidFill>
                  <a:schemeClr val="accent4">
                    <a:lumMod val="50000"/>
                  </a:schemeClr>
                </a:solidFill>
                <a:latin typeface="Cambria" panose="02040503050406030204" pitchFamily="18" charset="0"/>
                <a:ea typeface="Times New Roman" panose="02020603050405020304" pitchFamily="18" charset="0"/>
              </a:rPr>
              <a:t>a</a:t>
            </a:r>
            <a:r>
              <a:rPr lang="en-US" sz="2000" dirty="0">
                <a:solidFill>
                  <a:schemeClr val="accent4">
                    <a:lumMod val="50000"/>
                  </a:schemeClr>
                </a:solidFill>
                <a:latin typeface="Cambria" panose="02040503050406030204" pitchFamily="18" charset="0"/>
                <a:ea typeface="Times New Roman" panose="02020603050405020304" pitchFamily="18" charset="0"/>
              </a:rPr>
              <a:t>nd</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spc="-10" dirty="0">
                <a:solidFill>
                  <a:schemeClr val="accent4">
                    <a:lumMod val="50000"/>
                  </a:schemeClr>
                </a:solidFill>
                <a:latin typeface="Cambria" panose="02040503050406030204" pitchFamily="18" charset="0"/>
                <a:ea typeface="Times New Roman" panose="02020603050405020304" pitchFamily="18" charset="0"/>
              </a:rPr>
              <a:t>X</a:t>
            </a:r>
            <a:r>
              <a:rPr lang="en-US" sz="2000" spc="-5" dirty="0">
                <a:solidFill>
                  <a:schemeClr val="accent4">
                    <a:lumMod val="50000"/>
                  </a:schemeClr>
                </a:solidFill>
                <a:latin typeface="Cambria" panose="02040503050406030204" pitchFamily="18" charset="0"/>
                <a:ea typeface="Times New Roman" panose="02020603050405020304" pitchFamily="18" charset="0"/>
              </a:rPr>
              <a:t>V</a:t>
            </a:r>
            <a:r>
              <a:rPr lang="en-US" sz="2000" dirty="0">
                <a:solidFill>
                  <a:schemeClr val="accent4">
                    <a:lumMod val="50000"/>
                  </a:schemeClr>
                </a:solidFill>
                <a:latin typeface="Cambria" panose="02040503050406030204" pitchFamily="18" charset="0"/>
                <a:ea typeface="Times New Roman" panose="02020603050405020304" pitchFamily="18" charset="0"/>
              </a:rPr>
              <a:t>I</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to</a:t>
            </a:r>
            <a:r>
              <a:rPr lang="en-US" sz="2000" spc="-2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a:t>
            </a:r>
            <a:r>
              <a:rPr lang="en-US" sz="2000" spc="5" dirty="0">
                <a:solidFill>
                  <a:schemeClr val="accent4">
                    <a:lumMod val="50000"/>
                  </a:schemeClr>
                </a:solidFill>
                <a:latin typeface="Cambria" panose="02040503050406030204" pitchFamily="18" charset="0"/>
                <a:ea typeface="Times New Roman" panose="02020603050405020304" pitchFamily="18" charset="0"/>
              </a:rPr>
              <a:t>a</a:t>
            </a:r>
            <a:r>
              <a:rPr lang="en-US" sz="2000" dirty="0">
                <a:solidFill>
                  <a:schemeClr val="accent4">
                    <a:lumMod val="50000"/>
                  </a:schemeClr>
                </a:solidFill>
                <a:latin typeface="Cambria" panose="02040503050406030204" pitchFamily="18" charset="0"/>
                <a:ea typeface="Times New Roman" panose="02020603050405020304" pitchFamily="18" charset="0"/>
              </a:rPr>
              <a:t>ke</a:t>
            </a:r>
            <a:r>
              <a:rPr lang="en-US" sz="2000" spc="-2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up the</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issue</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of</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the</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revised</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operating</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b</a:t>
            </a:r>
            <a:r>
              <a:rPr lang="en-US" sz="2000" spc="-5" dirty="0">
                <a:solidFill>
                  <a:schemeClr val="accent4">
                    <a:lumMod val="50000"/>
                  </a:schemeClr>
                </a:solidFill>
                <a:latin typeface="Cambria" panose="02040503050406030204" pitchFamily="18" charset="0"/>
                <a:ea typeface="Times New Roman" panose="02020603050405020304" pitchFamily="18" charset="0"/>
              </a:rPr>
              <a:t>u</a:t>
            </a:r>
            <a:r>
              <a:rPr lang="en-US" sz="2000" dirty="0">
                <a:solidFill>
                  <a:schemeClr val="accent4">
                    <a:lumMod val="50000"/>
                  </a:schemeClr>
                </a:solidFill>
                <a:latin typeface="Cambria" panose="02040503050406030204" pitchFamily="18" charset="0"/>
                <a:ea typeface="Times New Roman" panose="02020603050405020304" pitchFamily="18" charset="0"/>
              </a:rPr>
              <a:t>dget</a:t>
            </a:r>
            <a:r>
              <a:rPr lang="en-US" sz="2000" spc="-35" dirty="0">
                <a:solidFill>
                  <a:schemeClr val="accent4">
                    <a:lumMod val="50000"/>
                  </a:schemeClr>
                </a:solidFill>
                <a:latin typeface="Cambria" panose="02040503050406030204" pitchFamily="18" charset="0"/>
                <a:ea typeface="Times New Roman" panose="02020603050405020304" pitchFamily="18" charset="0"/>
              </a:rPr>
              <a:t> </a:t>
            </a:r>
            <a:r>
              <a:rPr lang="en-US" sz="2000" dirty="0">
                <a:solidFill>
                  <a:schemeClr val="accent4">
                    <a:lumMod val="50000"/>
                  </a:schemeClr>
                </a:solidFill>
                <a:latin typeface="Cambria" panose="02040503050406030204" pitchFamily="18" charset="0"/>
                <a:ea typeface="Times New Roman" panose="02020603050405020304" pitchFamily="18" charset="0"/>
              </a:rPr>
              <a:t>only.</a:t>
            </a:r>
            <a:r>
              <a:rPr lang="en-US" sz="2000" spc="-30"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The</a:t>
            </a:r>
            <a:r>
              <a:rPr lang="en-US" sz="2000" i="1" spc="-3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School</a:t>
            </a:r>
            <a:r>
              <a:rPr lang="en-US" sz="2000" i="1" spc="-30"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Board</a:t>
            </a:r>
            <a:r>
              <a:rPr lang="en-US" sz="2000" i="1" spc="-3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recommends</a:t>
            </a:r>
            <a:r>
              <a:rPr lang="en-US" sz="2000" i="1" spc="-3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this</a:t>
            </a:r>
            <a:r>
              <a:rPr lang="en-US" sz="2000" i="1" spc="-3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appropriati</a:t>
            </a:r>
            <a:r>
              <a:rPr lang="en-US" sz="2000" i="1" spc="-5" dirty="0">
                <a:solidFill>
                  <a:schemeClr val="accent4">
                    <a:lumMod val="50000"/>
                  </a:schemeClr>
                </a:solidFill>
                <a:latin typeface="Cambria" panose="02040503050406030204" pitchFamily="18" charset="0"/>
                <a:ea typeface="Times New Roman" panose="02020603050405020304" pitchFamily="18" charset="0"/>
              </a:rPr>
              <a:t>o</a:t>
            </a:r>
            <a:r>
              <a:rPr lang="en-US" sz="2000" i="1" dirty="0">
                <a:solidFill>
                  <a:schemeClr val="accent4">
                    <a:lumMod val="50000"/>
                  </a:schemeClr>
                </a:solidFill>
                <a:latin typeface="Cambria" panose="02040503050406030204" pitchFamily="18" charset="0"/>
                <a:ea typeface="Times New Roman" panose="02020603050405020304" pitchFamily="18" charset="0"/>
              </a:rPr>
              <a:t>n. </a:t>
            </a:r>
            <a:r>
              <a:rPr lang="en-US" sz="2000" dirty="0">
                <a:solidFill>
                  <a:schemeClr val="accent4">
                    <a:lumMod val="50000"/>
                  </a:schemeClr>
                </a:solidFill>
                <a:latin typeface="Cambria" panose="02040503050406030204" pitchFamily="18" charset="0"/>
                <a:ea typeface="Times New Roman" panose="02020603050405020304" pitchFamily="18" charset="0"/>
              </a:rPr>
              <a:t>(</a:t>
            </a:r>
            <a:r>
              <a:rPr lang="en-US" sz="2000" i="1" dirty="0">
                <a:solidFill>
                  <a:schemeClr val="accent4">
                    <a:lumMod val="50000"/>
                  </a:schemeClr>
                </a:solidFill>
                <a:latin typeface="Cambria" panose="02040503050406030204" pitchFamily="18" charset="0"/>
                <a:ea typeface="Times New Roman" panose="02020603050405020304" pitchFamily="18" charset="0"/>
              </a:rPr>
              <a:t>Majority</a:t>
            </a:r>
            <a:r>
              <a:rPr lang="en-US" sz="2000" i="1" spc="-5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vo</a:t>
            </a:r>
            <a:r>
              <a:rPr lang="en-US" sz="2000" i="1" spc="-5" dirty="0">
                <a:solidFill>
                  <a:schemeClr val="accent4">
                    <a:lumMod val="50000"/>
                  </a:schemeClr>
                </a:solidFill>
                <a:latin typeface="Cambria" panose="02040503050406030204" pitchFamily="18" charset="0"/>
                <a:ea typeface="Times New Roman" panose="02020603050405020304" pitchFamily="18" charset="0"/>
              </a:rPr>
              <a:t>t</a:t>
            </a:r>
            <a:r>
              <a:rPr lang="en-US" sz="2000" i="1" dirty="0">
                <a:solidFill>
                  <a:schemeClr val="accent4">
                    <a:lumMod val="50000"/>
                  </a:schemeClr>
                </a:solidFill>
                <a:latin typeface="Cambria" panose="02040503050406030204" pitchFamily="18" charset="0"/>
                <a:ea typeface="Times New Roman" panose="02020603050405020304" pitchFamily="18" charset="0"/>
              </a:rPr>
              <a:t>e</a:t>
            </a:r>
            <a:r>
              <a:rPr lang="en-US" sz="2000" i="1" spc="-55" dirty="0">
                <a:solidFill>
                  <a:schemeClr val="accent4">
                    <a:lumMod val="50000"/>
                  </a:schemeClr>
                </a:solidFill>
                <a:latin typeface="Cambria" panose="02040503050406030204" pitchFamily="18" charset="0"/>
                <a:ea typeface="Times New Roman" panose="02020603050405020304" pitchFamily="18" charset="0"/>
              </a:rPr>
              <a:t> </a:t>
            </a:r>
            <a:r>
              <a:rPr lang="en-US" sz="2000" i="1" dirty="0">
                <a:solidFill>
                  <a:schemeClr val="accent4">
                    <a:lumMod val="50000"/>
                  </a:schemeClr>
                </a:solidFill>
                <a:latin typeface="Cambria" panose="02040503050406030204" pitchFamily="18" charset="0"/>
                <a:ea typeface="Times New Roman" panose="02020603050405020304" pitchFamily="18" charset="0"/>
              </a:rPr>
              <a:t>required)</a:t>
            </a:r>
            <a:endParaRPr lang="en-US" sz="2000" dirty="0">
              <a:solidFill>
                <a:schemeClr val="accent4">
                  <a:lumMod val="50000"/>
                </a:schemeClr>
              </a:solidFill>
              <a:latin typeface="Times New Roman" panose="02020603050405020304" pitchFamily="18" charset="0"/>
              <a:ea typeface="Times New Roman" panose="02020603050405020304" pitchFamily="18" charset="0"/>
            </a:endParaRPr>
          </a:p>
          <a:p>
            <a:pPr marR="73660" eaLnBrk="0" hangingPunct="0"/>
            <a:r>
              <a:rPr lang="en-US" sz="2000" i="1" dirty="0">
                <a:solidFill>
                  <a:schemeClr val="accent4">
                    <a:lumMod val="50000"/>
                  </a:schemeClr>
                </a:solidFill>
                <a:latin typeface="Cambria" panose="02040503050406030204" pitchFamily="18" charset="0"/>
                <a:ea typeface="Times New Roman" panose="02020603050405020304" pitchFamily="18" charset="0"/>
              </a:rPr>
              <a:t> </a:t>
            </a:r>
            <a:endParaRPr lang="en-US" sz="2000" dirty="0">
              <a:solidFill>
                <a:schemeClr val="accent4">
                  <a:lumMod val="50000"/>
                </a:schemeClr>
              </a:solidFill>
              <a:latin typeface="Arial" panose="020B0604020202020204" pitchFamily="34" charset="0"/>
              <a:ea typeface="Times New Roman" panose="02020603050405020304" pitchFamily="18" charset="0"/>
            </a:endParaRPr>
          </a:p>
          <a:p>
            <a:pPr marR="73660" eaLnBrk="0" hangingPunct="0"/>
            <a:r>
              <a:rPr lang="en-US" sz="2000" dirty="0">
                <a:solidFill>
                  <a:schemeClr val="accent4">
                    <a:lumMod val="50000"/>
                  </a:schemeClr>
                </a:solidFill>
                <a:latin typeface="Cambria" panose="02040503050406030204" pitchFamily="18" charset="0"/>
                <a:ea typeface="Times New Roman" panose="02020603050405020304" pitchFamily="18" charset="0"/>
              </a:rPr>
              <a:t>Note:</a:t>
            </a:r>
            <a:endParaRPr lang="en-US" sz="2000" dirty="0">
              <a:solidFill>
                <a:schemeClr val="accent4">
                  <a:lumMod val="50000"/>
                </a:schemeClr>
              </a:solidFill>
              <a:latin typeface="Arial" panose="020B0604020202020204" pitchFamily="34" charset="0"/>
              <a:ea typeface="Times New Roman" panose="02020603050405020304" pitchFamily="18" charset="0"/>
            </a:endParaRPr>
          </a:p>
          <a:p>
            <a:pPr marR="73660" eaLnBrk="0" hangingPunct="0"/>
            <a:r>
              <a:rPr lang="en-US" sz="2000" dirty="0">
                <a:solidFill>
                  <a:schemeClr val="accent4">
                    <a:lumMod val="50000"/>
                  </a:schemeClr>
                </a:solidFill>
                <a:latin typeface="Cambria" panose="02040503050406030204" pitchFamily="18" charset="0"/>
                <a:ea typeface="Times New Roman" panose="02020603050405020304" pitchFamily="18" charset="0"/>
              </a:rPr>
              <a:t>Fund 10 = $ 45,940,460 (regular operating budget); Fund 21 = $ 824,050 (expenditures from food service revenues); Fund 22 = $ 600,000 (expenditures from federal/special revenues); Fund 23 = $ 41,000 (expenditures from pass through funds).</a:t>
            </a:r>
            <a:endParaRPr lang="en-US" sz="2000" dirty="0">
              <a:solidFill>
                <a:schemeClr val="accent4">
                  <a:lumMod val="50000"/>
                </a:schemeClr>
              </a:solidFill>
              <a:effectLst/>
              <a:latin typeface="Arial" panose="020B0604020202020204" pitchFamily="34" charset="0"/>
              <a:ea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E421-D68F-45A4-B4A9-5274D3336524}"/>
              </a:ext>
            </a:extLst>
          </p:cNvPr>
          <p:cNvSpPr>
            <a:spLocks noGrp="1"/>
          </p:cNvSpPr>
          <p:nvPr>
            <p:ph type="title"/>
          </p:nvPr>
        </p:nvSpPr>
        <p:spPr>
          <a:xfrm>
            <a:off x="2213781" y="97195"/>
            <a:ext cx="8911687" cy="1280890"/>
          </a:xfrm>
        </p:spPr>
        <p:txBody>
          <a:bodyPr>
            <a:normAutofit/>
          </a:bodyPr>
          <a:lstStyle/>
          <a:p>
            <a:pPr algn="ctr"/>
            <a:r>
              <a:rPr lang="en-US" sz="4400" b="1" dirty="0" err="1">
                <a:latin typeface="Cambria" panose="02040503050406030204" pitchFamily="18" charset="0"/>
              </a:rPr>
              <a:t>Moharimet</a:t>
            </a:r>
            <a:r>
              <a:rPr lang="en-US" sz="4400" b="1" dirty="0">
                <a:latin typeface="Cambria" panose="02040503050406030204" pitchFamily="18" charset="0"/>
              </a:rPr>
              <a:t> Proposed Addition</a:t>
            </a:r>
          </a:p>
        </p:txBody>
      </p:sp>
      <p:sp>
        <p:nvSpPr>
          <p:cNvPr id="4" name="Slide Number Placeholder 3">
            <a:extLst>
              <a:ext uri="{FF2B5EF4-FFF2-40B4-BE49-F238E27FC236}">
                <a16:creationId xmlns:a16="http://schemas.microsoft.com/office/drawing/2014/main" id="{CC42A9D9-90A6-4BD0-8C78-E47ECDB35A38}"/>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20</a:t>
            </a:fld>
            <a:endParaRPr lang="en-US" altLang="en-US" dirty="0">
              <a:latin typeface="Cambria" panose="02040503050406030204" pitchFamily="18" charset="0"/>
              <a:ea typeface="Cambria" panose="02040503050406030204" pitchFamily="18" charset="0"/>
            </a:endParaRPr>
          </a:p>
        </p:txBody>
      </p:sp>
      <p:pic>
        <p:nvPicPr>
          <p:cNvPr id="5" name="Picture 1">
            <a:extLst>
              <a:ext uri="{FF2B5EF4-FFF2-40B4-BE49-F238E27FC236}">
                <a16:creationId xmlns:a16="http://schemas.microsoft.com/office/drawing/2014/main" id="{96725B1C-656B-420D-B360-4330CCB697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066800"/>
            <a:ext cx="8382268" cy="575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16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1">
            <a:extLst>
              <a:ext uri="{FF2B5EF4-FFF2-40B4-BE49-F238E27FC236}">
                <a16:creationId xmlns:a16="http://schemas.microsoft.com/office/drawing/2014/main" id="{E678EA44-6165-444F-9A73-6C231F30CEA3}"/>
              </a:ext>
            </a:extLst>
          </p:cNvPr>
          <p:cNvSpPr>
            <a:spLocks noChangeArrowheads="1"/>
          </p:cNvSpPr>
          <p:nvPr/>
        </p:nvSpPr>
        <p:spPr bwMode="auto">
          <a:xfrm>
            <a:off x="3124200" y="616446"/>
            <a:ext cx="68326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5300" b="1" dirty="0">
                <a:solidFill>
                  <a:schemeClr val="accent2">
                    <a:lumMod val="75000"/>
                  </a:schemeClr>
                </a:solidFill>
                <a:latin typeface="Cambria" panose="02040503050406030204" pitchFamily="18" charset="0"/>
              </a:rPr>
              <a:t>FY20 Increases</a:t>
            </a:r>
            <a:endParaRPr lang="en-US" altLang="en-US" sz="5300" dirty="0">
              <a:solidFill>
                <a:schemeClr val="accent2">
                  <a:lumMod val="75000"/>
                </a:schemeClr>
              </a:solidFill>
            </a:endParaRPr>
          </a:p>
        </p:txBody>
      </p:sp>
      <p:sp>
        <p:nvSpPr>
          <p:cNvPr id="3" name="Rectangle 2">
            <a:extLst>
              <a:ext uri="{FF2B5EF4-FFF2-40B4-BE49-F238E27FC236}">
                <a16:creationId xmlns:a16="http://schemas.microsoft.com/office/drawing/2014/main" id="{EDB985D0-5BCC-4F00-9B93-9BEB9184F3AA}"/>
              </a:ext>
            </a:extLst>
          </p:cNvPr>
          <p:cNvSpPr/>
          <p:nvPr/>
        </p:nvSpPr>
        <p:spPr>
          <a:xfrm>
            <a:off x="2514600" y="1895544"/>
            <a:ext cx="9829800" cy="4375557"/>
          </a:xfrm>
          <a:prstGeom prst="rect">
            <a:avLst/>
          </a:prstGeom>
        </p:spPr>
        <p:txBody>
          <a:bodyPr wrap="square">
            <a:spAutoFit/>
          </a:bodyPr>
          <a:lstStyle/>
          <a:p>
            <a:pPr marL="82296" eaLnBrk="1" fontAlgn="auto" hangingPunct="1">
              <a:spcBef>
                <a:spcPts val="0"/>
              </a:spcBef>
              <a:spcAft>
                <a:spcPts val="0"/>
              </a:spcAft>
              <a:buClr>
                <a:schemeClr val="tx2">
                  <a:lumMod val="75000"/>
                </a:schemeClr>
              </a:buClr>
              <a:defRPr/>
            </a:pPr>
            <a:r>
              <a:rPr lang="en-US" altLang="en-US" sz="2800" dirty="0">
                <a:solidFill>
                  <a:schemeClr val="accent4">
                    <a:lumMod val="50000"/>
                  </a:schemeClr>
                </a:solidFill>
                <a:latin typeface="Cambria" panose="02040503050406030204" pitchFamily="18" charset="0"/>
                <a:ea typeface="MS PGothic" pitchFamily="34" charset="-128"/>
              </a:rPr>
              <a:t>Major Drivers/Expenditure</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Negotiated agreement with ORESPA				$  41,378</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5.7% Increase in Health Insurance 				$313,500</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Capital Account: funds for MS Project			$800,000 </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Capital Account: </a:t>
            </a:r>
            <a:r>
              <a:rPr lang="en-US" altLang="en-US" sz="2400" dirty="0" err="1">
                <a:solidFill>
                  <a:schemeClr val="accent4">
                    <a:lumMod val="50000"/>
                  </a:schemeClr>
                </a:solidFill>
                <a:latin typeface="Cambria" panose="02040503050406030204" pitchFamily="18" charset="0"/>
              </a:rPr>
              <a:t>Moharimet</a:t>
            </a:r>
            <a:r>
              <a:rPr lang="en-US" altLang="en-US" sz="2400" dirty="0">
                <a:solidFill>
                  <a:schemeClr val="accent4">
                    <a:lumMod val="50000"/>
                  </a:schemeClr>
                </a:solidFill>
                <a:latin typeface="Cambria" panose="02040503050406030204" pitchFamily="18" charset="0"/>
              </a:rPr>
              <a:t> Project				$755,320	</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Staffing: 1 Counselor &amp; 1 Elem. Asst. </a:t>
            </a:r>
            <a:r>
              <a:rPr lang="en-US" altLang="en-US" sz="2400" dirty="0" err="1">
                <a:solidFill>
                  <a:schemeClr val="accent4">
                    <a:lumMod val="50000"/>
                  </a:schemeClr>
                </a:solidFill>
                <a:latin typeface="Cambria" panose="02040503050406030204" pitchFamily="18" charset="0"/>
              </a:rPr>
              <a:t>SpEd</a:t>
            </a:r>
            <a:r>
              <a:rPr lang="en-US" altLang="en-US" sz="2400" dirty="0">
                <a:solidFill>
                  <a:schemeClr val="accent4">
                    <a:lumMod val="50000"/>
                  </a:schemeClr>
                </a:solidFill>
                <a:latin typeface="Cambria" panose="02040503050406030204" pitchFamily="18" charset="0"/>
              </a:rPr>
              <a:t> Dir.	$206,000	</a:t>
            </a:r>
          </a:p>
          <a:p>
            <a:pPr marL="342900" lvl="1" indent="-342900" fontAlgn="auto">
              <a:spcBef>
                <a:spcPts val="1000"/>
              </a:spcBef>
              <a:buClr>
                <a:schemeClr val="accent1"/>
              </a:buClr>
              <a:buFont typeface="Wingdings 3" charset="2"/>
              <a:buChar char=""/>
              <a:defRPr/>
            </a:pPr>
            <a:r>
              <a:rPr lang="en-US" altLang="en-US" sz="2400" dirty="0">
                <a:solidFill>
                  <a:schemeClr val="accent4">
                    <a:lumMod val="50000"/>
                  </a:schemeClr>
                </a:solidFill>
                <a:latin typeface="Cambria" panose="02040503050406030204" pitchFamily="18" charset="0"/>
              </a:rPr>
              <a:t>GUILD Agreement (Year 3 of 3)					</a:t>
            </a:r>
            <a:r>
              <a:rPr lang="en-US" altLang="en-US" sz="2400" u="sng" dirty="0">
                <a:solidFill>
                  <a:schemeClr val="accent4">
                    <a:lumMod val="50000"/>
                  </a:schemeClr>
                </a:solidFill>
                <a:latin typeface="Cambria" panose="02040503050406030204" pitchFamily="18" charset="0"/>
              </a:rPr>
              <a:t>$587,169</a:t>
            </a:r>
          </a:p>
          <a:p>
            <a:pPr marL="0" lvl="1" fontAlgn="auto">
              <a:spcBef>
                <a:spcPts val="1000"/>
              </a:spcBef>
              <a:buClr>
                <a:schemeClr val="accent1"/>
              </a:buClr>
              <a:defRPr/>
            </a:pPr>
            <a:r>
              <a:rPr lang="en-US" altLang="en-US" sz="2400" dirty="0">
                <a:solidFill>
                  <a:schemeClr val="accent4">
                    <a:lumMod val="50000"/>
                  </a:schemeClr>
                </a:solidFill>
                <a:latin typeface="Cambria" panose="02040503050406030204" pitchFamily="18" charset="0"/>
              </a:rPr>
              <a:t>										     		          $2,703,367</a:t>
            </a:r>
          </a:p>
          <a:p>
            <a:pPr marL="402336" lvl="1" eaLnBrk="1" fontAlgn="auto" hangingPunct="1">
              <a:spcBef>
                <a:spcPts val="0"/>
              </a:spcBef>
              <a:spcAft>
                <a:spcPts val="0"/>
              </a:spcAft>
              <a:buClr>
                <a:schemeClr val="accent2">
                  <a:lumMod val="75000"/>
                </a:schemeClr>
              </a:buClr>
              <a:defRPr/>
            </a:pPr>
            <a:r>
              <a:rPr lang="en-US" altLang="en-US" sz="2400" dirty="0">
                <a:solidFill>
                  <a:schemeClr val="accent1">
                    <a:lumMod val="50000"/>
                  </a:schemeClr>
                </a:solidFill>
                <a:latin typeface="Cambria" panose="02040503050406030204" pitchFamily="18" charset="0"/>
                <a:ea typeface="MS PGothic" pitchFamily="34" charset="-128"/>
              </a:rPr>
              <a:t>									</a:t>
            </a:r>
            <a:endParaRPr lang="en-US" altLang="en-US" sz="2400" dirty="0">
              <a:solidFill>
                <a:srgbClr val="990033"/>
              </a:solidFill>
              <a:latin typeface="Cambria" panose="02040503050406030204" pitchFamily="18" charset="0"/>
              <a:ea typeface="MS PGothic" pitchFamily="34" charset="-128"/>
            </a:endParaRPr>
          </a:p>
        </p:txBody>
      </p:sp>
      <p:sp>
        <p:nvSpPr>
          <p:cNvPr id="2" name="Rectangle 1">
            <a:extLst>
              <a:ext uri="{FF2B5EF4-FFF2-40B4-BE49-F238E27FC236}">
                <a16:creationId xmlns:a16="http://schemas.microsoft.com/office/drawing/2014/main" id="{A5533DA7-461F-4CF4-AB43-CFA5BF302680}"/>
              </a:ext>
            </a:extLst>
          </p:cNvPr>
          <p:cNvSpPr/>
          <p:nvPr/>
        </p:nvSpPr>
        <p:spPr>
          <a:xfrm>
            <a:off x="2362200" y="1571625"/>
            <a:ext cx="7696200" cy="446088"/>
          </a:xfrm>
          <a:prstGeom prst="rect">
            <a:avLst/>
          </a:prstGeom>
        </p:spPr>
        <p:txBody>
          <a:bodyPr>
            <a:spAutoFit/>
          </a:bodyPr>
          <a:lstStyle/>
          <a:p>
            <a:pPr eaLnBrk="1" fontAlgn="auto" hangingPunct="1">
              <a:lnSpc>
                <a:spcPct val="115000"/>
              </a:lnSpc>
              <a:spcBef>
                <a:spcPts val="0"/>
              </a:spcBef>
              <a:spcAft>
                <a:spcPts val="1000"/>
              </a:spcAft>
              <a:defRPr/>
            </a:pPr>
            <a:endParaRPr lang="en-US" sz="2000" dirty="0">
              <a:solidFill>
                <a:schemeClr val="accent1">
                  <a:lumMod val="50000"/>
                </a:schemeClr>
              </a:solidFill>
              <a:latin typeface="Cambria" panose="02040503050406030204" pitchFamily="18" charset="0"/>
            </a:endParaRPr>
          </a:p>
        </p:txBody>
      </p:sp>
      <p:sp>
        <p:nvSpPr>
          <p:cNvPr id="6" name="Slide Number Placeholder 1">
            <a:extLst>
              <a:ext uri="{FF2B5EF4-FFF2-40B4-BE49-F238E27FC236}">
                <a16:creationId xmlns:a16="http://schemas.microsoft.com/office/drawing/2014/main" id="{0D2FD142-3A16-4302-8433-8BD124A00B0E}"/>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21</a:t>
            </a:fld>
            <a:endParaRPr lang="en-US" altLang="en-US" sz="1800" dirty="0">
              <a:solidFill>
                <a:schemeClr val="bg1"/>
              </a:solidFill>
              <a:latin typeface="Cambria" panose="020405030504060302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1">
            <a:extLst>
              <a:ext uri="{FF2B5EF4-FFF2-40B4-BE49-F238E27FC236}">
                <a16:creationId xmlns:a16="http://schemas.microsoft.com/office/drawing/2014/main" id="{E678EA44-6165-444F-9A73-6C231F30CEA3}"/>
              </a:ext>
            </a:extLst>
          </p:cNvPr>
          <p:cNvSpPr>
            <a:spLocks noChangeArrowheads="1"/>
          </p:cNvSpPr>
          <p:nvPr/>
        </p:nvSpPr>
        <p:spPr bwMode="auto">
          <a:xfrm>
            <a:off x="3009641" y="429632"/>
            <a:ext cx="6832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400" b="1" dirty="0">
                <a:solidFill>
                  <a:schemeClr val="accent2">
                    <a:lumMod val="75000"/>
                  </a:schemeClr>
                </a:solidFill>
                <a:latin typeface="Cambria" panose="02040503050406030204" pitchFamily="18" charset="0"/>
              </a:rPr>
              <a:t>Town Apportionment of the 2020 Budget</a:t>
            </a:r>
            <a:endParaRPr lang="en-US" altLang="en-US" sz="4400" dirty="0">
              <a:solidFill>
                <a:schemeClr val="accent2">
                  <a:lumMod val="75000"/>
                </a:schemeClr>
              </a:solidFill>
            </a:endParaRPr>
          </a:p>
        </p:txBody>
      </p:sp>
      <p:sp>
        <p:nvSpPr>
          <p:cNvPr id="3" name="Rectangle 2">
            <a:extLst>
              <a:ext uri="{FF2B5EF4-FFF2-40B4-BE49-F238E27FC236}">
                <a16:creationId xmlns:a16="http://schemas.microsoft.com/office/drawing/2014/main" id="{EDB985D0-5BCC-4F00-9B93-9BEB9184F3AA}"/>
              </a:ext>
            </a:extLst>
          </p:cNvPr>
          <p:cNvSpPr/>
          <p:nvPr/>
        </p:nvSpPr>
        <p:spPr>
          <a:xfrm>
            <a:off x="1606550" y="2217956"/>
            <a:ext cx="9207500" cy="800219"/>
          </a:xfrm>
          <a:prstGeom prst="rect">
            <a:avLst/>
          </a:prstGeom>
        </p:spPr>
        <p:txBody>
          <a:bodyPr wrap="square">
            <a:spAutoFit/>
          </a:bodyPr>
          <a:lstStyle/>
          <a:p>
            <a:pPr marL="402336" lvl="1" eaLnBrk="1" fontAlgn="auto" hangingPunct="1">
              <a:spcBef>
                <a:spcPts val="0"/>
              </a:spcBef>
              <a:spcAft>
                <a:spcPts val="0"/>
              </a:spcAft>
              <a:buClr>
                <a:schemeClr val="accent2">
                  <a:lumMod val="75000"/>
                </a:schemeClr>
              </a:buClr>
              <a:defRPr/>
            </a:pPr>
            <a:r>
              <a:rPr lang="en-US" altLang="en-US" dirty="0">
                <a:solidFill>
                  <a:schemeClr val="accent2">
                    <a:lumMod val="75000"/>
                  </a:schemeClr>
                </a:solidFill>
                <a:latin typeface="Cambria" panose="02040503050406030204" pitchFamily="18" charset="0"/>
                <a:ea typeface="MS PGothic" pitchFamily="34" charset="-128"/>
              </a:rPr>
              <a:t>Each town’s percentage of the school budget is determined by their average number of students and their equalized property value.</a:t>
            </a:r>
            <a:r>
              <a:rPr lang="en-US" altLang="en-US" sz="2800" dirty="0">
                <a:solidFill>
                  <a:schemeClr val="accent2">
                    <a:lumMod val="75000"/>
                  </a:schemeClr>
                </a:solidFill>
                <a:latin typeface="Cambria" panose="02040503050406030204" pitchFamily="18" charset="0"/>
                <a:ea typeface="MS PGothic" pitchFamily="34" charset="-128"/>
              </a:rPr>
              <a:t>	</a:t>
            </a:r>
            <a:r>
              <a:rPr lang="en-US" altLang="en-US" sz="2400" dirty="0">
                <a:solidFill>
                  <a:schemeClr val="accent1">
                    <a:lumMod val="50000"/>
                  </a:schemeClr>
                </a:solidFill>
                <a:latin typeface="Cambria" panose="02040503050406030204" pitchFamily="18" charset="0"/>
                <a:ea typeface="MS PGothic" pitchFamily="34" charset="-128"/>
              </a:rPr>
              <a:t>						</a:t>
            </a:r>
            <a:endParaRPr lang="en-US" altLang="en-US" sz="2400" dirty="0">
              <a:solidFill>
                <a:srgbClr val="990033"/>
              </a:solidFill>
              <a:latin typeface="Cambria" panose="02040503050406030204" pitchFamily="18" charset="0"/>
              <a:ea typeface="MS PGothic" pitchFamily="34" charset="-128"/>
            </a:endParaRPr>
          </a:p>
        </p:txBody>
      </p:sp>
      <p:sp>
        <p:nvSpPr>
          <p:cNvPr id="2" name="Rectangle 1">
            <a:extLst>
              <a:ext uri="{FF2B5EF4-FFF2-40B4-BE49-F238E27FC236}">
                <a16:creationId xmlns:a16="http://schemas.microsoft.com/office/drawing/2014/main" id="{A5533DA7-461F-4CF4-AB43-CFA5BF302680}"/>
              </a:ext>
            </a:extLst>
          </p:cNvPr>
          <p:cNvSpPr/>
          <p:nvPr/>
        </p:nvSpPr>
        <p:spPr>
          <a:xfrm>
            <a:off x="2362200" y="1571625"/>
            <a:ext cx="7696200" cy="446088"/>
          </a:xfrm>
          <a:prstGeom prst="rect">
            <a:avLst/>
          </a:prstGeom>
        </p:spPr>
        <p:txBody>
          <a:bodyPr>
            <a:spAutoFit/>
          </a:bodyPr>
          <a:lstStyle/>
          <a:p>
            <a:pPr eaLnBrk="1" fontAlgn="auto" hangingPunct="1">
              <a:lnSpc>
                <a:spcPct val="115000"/>
              </a:lnSpc>
              <a:spcBef>
                <a:spcPts val="0"/>
              </a:spcBef>
              <a:spcAft>
                <a:spcPts val="1000"/>
              </a:spcAft>
              <a:defRPr/>
            </a:pPr>
            <a:endParaRPr lang="en-US" sz="2000" dirty="0">
              <a:solidFill>
                <a:schemeClr val="accent1">
                  <a:lumMod val="50000"/>
                </a:schemeClr>
              </a:solidFill>
              <a:latin typeface="Cambria" panose="02040503050406030204" pitchFamily="18" charset="0"/>
            </a:endParaRPr>
          </a:p>
        </p:txBody>
      </p:sp>
      <p:sp>
        <p:nvSpPr>
          <p:cNvPr id="6" name="Slide Number Placeholder 1">
            <a:extLst>
              <a:ext uri="{FF2B5EF4-FFF2-40B4-BE49-F238E27FC236}">
                <a16:creationId xmlns:a16="http://schemas.microsoft.com/office/drawing/2014/main" id="{0D2FD142-3A16-4302-8433-8BD124A00B0E}"/>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22</a:t>
            </a:fld>
            <a:endParaRPr lang="en-US" altLang="en-US" sz="1800" dirty="0">
              <a:solidFill>
                <a:schemeClr val="bg1"/>
              </a:solidFill>
              <a:latin typeface="Cambria" panose="02040503050406030204" pitchFamily="18" charset="0"/>
            </a:endParaRPr>
          </a:p>
        </p:txBody>
      </p:sp>
      <p:graphicFrame>
        <p:nvGraphicFramePr>
          <p:cNvPr id="4" name="Table 3">
            <a:extLst>
              <a:ext uri="{FF2B5EF4-FFF2-40B4-BE49-F238E27FC236}">
                <a16:creationId xmlns:a16="http://schemas.microsoft.com/office/drawing/2014/main" id="{EBA755CF-80AA-4641-AC0F-DFEFE1C7CA0E}"/>
              </a:ext>
            </a:extLst>
          </p:cNvPr>
          <p:cNvGraphicFramePr>
            <a:graphicFrameLocks noGrp="1"/>
          </p:cNvGraphicFramePr>
          <p:nvPr>
            <p:extLst>
              <p:ext uri="{D42A27DB-BD31-4B8C-83A1-F6EECF244321}">
                <p14:modId xmlns:p14="http://schemas.microsoft.com/office/powerpoint/2010/main" val="1485079340"/>
              </p:ext>
            </p:extLst>
          </p:nvPr>
        </p:nvGraphicFramePr>
        <p:xfrm>
          <a:off x="2361941" y="3048000"/>
          <a:ext cx="8077459" cy="1752600"/>
        </p:xfrm>
        <a:graphic>
          <a:graphicData uri="http://schemas.openxmlformats.org/drawingml/2006/table">
            <a:tbl>
              <a:tblPr firstRow="1" bandRow="1">
                <a:tableStyleId>{5C22544A-7EE6-4342-B048-85BDC9FD1C3A}</a:tableStyleId>
              </a:tblPr>
              <a:tblGrid>
                <a:gridCol w="2019365">
                  <a:extLst>
                    <a:ext uri="{9D8B030D-6E8A-4147-A177-3AD203B41FA5}">
                      <a16:colId xmlns:a16="http://schemas.microsoft.com/office/drawing/2014/main" val="607318268"/>
                    </a:ext>
                  </a:extLst>
                </a:gridCol>
                <a:gridCol w="1009682">
                  <a:extLst>
                    <a:ext uri="{9D8B030D-6E8A-4147-A177-3AD203B41FA5}">
                      <a16:colId xmlns:a16="http://schemas.microsoft.com/office/drawing/2014/main" val="1524747769"/>
                    </a:ext>
                  </a:extLst>
                </a:gridCol>
                <a:gridCol w="1009682">
                  <a:extLst>
                    <a:ext uri="{9D8B030D-6E8A-4147-A177-3AD203B41FA5}">
                      <a16:colId xmlns:a16="http://schemas.microsoft.com/office/drawing/2014/main" val="47170664"/>
                    </a:ext>
                  </a:extLst>
                </a:gridCol>
                <a:gridCol w="2019365">
                  <a:extLst>
                    <a:ext uri="{9D8B030D-6E8A-4147-A177-3AD203B41FA5}">
                      <a16:colId xmlns:a16="http://schemas.microsoft.com/office/drawing/2014/main" val="2571196788"/>
                    </a:ext>
                  </a:extLst>
                </a:gridCol>
                <a:gridCol w="2019365">
                  <a:extLst>
                    <a:ext uri="{9D8B030D-6E8A-4147-A177-3AD203B41FA5}">
                      <a16:colId xmlns:a16="http://schemas.microsoft.com/office/drawing/2014/main" val="3950058470"/>
                    </a:ext>
                  </a:extLst>
                </a:gridCol>
              </a:tblGrid>
              <a:tr h="370840">
                <a:tc>
                  <a:txBody>
                    <a:bodyPr/>
                    <a:lstStyle/>
                    <a:p>
                      <a:pPr algn="ctr"/>
                      <a:r>
                        <a:rPr lang="en-US" dirty="0">
                          <a:latin typeface="Cambria" panose="02040503050406030204" pitchFamily="18" charset="0"/>
                          <a:ea typeface="Cambria" panose="02040503050406030204" pitchFamily="18" charset="0"/>
                        </a:rPr>
                        <a:t>Town</a:t>
                      </a:r>
                    </a:p>
                  </a:txBody>
                  <a:tcPr/>
                </a:tc>
                <a:tc gridSpan="2">
                  <a:txBody>
                    <a:bodyPr/>
                    <a:lstStyle/>
                    <a:p>
                      <a:pPr algn="ctr"/>
                      <a:r>
                        <a:rPr lang="en-US" dirty="0">
                          <a:latin typeface="Cambria" panose="02040503050406030204" pitchFamily="18" charset="0"/>
                          <a:ea typeface="Cambria" panose="02040503050406030204" pitchFamily="18" charset="0"/>
                        </a:rPr>
                        <a:t>% of Budget</a:t>
                      </a:r>
                    </a:p>
                    <a:p>
                      <a:pPr algn="ctr"/>
                      <a:endParaRPr lang="en-US" dirty="0">
                        <a:latin typeface="Cambria" panose="02040503050406030204" pitchFamily="18" charset="0"/>
                        <a:ea typeface="Cambria" panose="02040503050406030204" pitchFamily="18" charset="0"/>
                      </a:endParaRPr>
                    </a:p>
                  </a:txBody>
                  <a:tcPr/>
                </a:tc>
                <a:tc hMerge="1">
                  <a:txBody>
                    <a:bodyPr/>
                    <a:lstStyle/>
                    <a:p>
                      <a:endParaRPr lang="en-US"/>
                    </a:p>
                  </a:txBody>
                  <a:tcPr/>
                </a:tc>
                <a:tc>
                  <a:txBody>
                    <a:bodyPr/>
                    <a:lstStyle/>
                    <a:p>
                      <a:pPr algn="ctr"/>
                      <a:r>
                        <a:rPr lang="en-US" dirty="0">
                          <a:latin typeface="Cambria" panose="02040503050406030204" pitchFamily="18" charset="0"/>
                          <a:ea typeface="Cambria" panose="02040503050406030204" pitchFamily="18" charset="0"/>
                        </a:rPr>
                        <a:t>% Change</a:t>
                      </a:r>
                    </a:p>
                  </a:txBody>
                  <a:tcPr/>
                </a:tc>
                <a:tc>
                  <a:txBody>
                    <a:bodyPr/>
                    <a:lstStyle/>
                    <a:p>
                      <a:pPr algn="ctr"/>
                      <a:r>
                        <a:rPr lang="en-US" dirty="0">
                          <a:latin typeface="Cambria" panose="02040503050406030204" pitchFamily="18" charset="0"/>
                          <a:ea typeface="Cambria" panose="02040503050406030204" pitchFamily="18" charset="0"/>
                        </a:rPr>
                        <a:t>Total Dollars</a:t>
                      </a:r>
                    </a:p>
                  </a:txBody>
                  <a:tcPr/>
                </a:tc>
                <a:extLst>
                  <a:ext uri="{0D108BD9-81ED-4DB2-BD59-A6C34878D82A}">
                    <a16:rowId xmlns:a16="http://schemas.microsoft.com/office/drawing/2014/main" val="349888986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Durham</a:t>
                      </a:r>
                    </a:p>
                  </a:txBody>
                  <a:tcPr/>
                </a:tc>
                <a:tc>
                  <a:txBody>
                    <a:bodyPr/>
                    <a:lstStyle/>
                    <a:p>
                      <a:r>
                        <a:rPr lang="en-US" sz="1800" kern="1200" dirty="0">
                          <a:solidFill>
                            <a:schemeClr val="accent4">
                              <a:lumMod val="50000"/>
                            </a:schemeClr>
                          </a:solidFill>
                          <a:latin typeface="Cambria" panose="02040503050406030204" pitchFamily="18" charset="0"/>
                          <a:ea typeface="Cambria" panose="02040503050406030204" pitchFamily="18" charset="0"/>
                          <a:cs typeface="+mn-cs"/>
                        </a:rPr>
                        <a:t>53.8495</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53.3714</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-0.089</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18,356,457*</a:t>
                      </a:r>
                    </a:p>
                  </a:txBody>
                  <a:tcPr/>
                </a:tc>
                <a:extLst>
                  <a:ext uri="{0D108BD9-81ED-4DB2-BD59-A6C34878D82A}">
                    <a16:rowId xmlns:a16="http://schemas.microsoft.com/office/drawing/2014/main" val="1492342813"/>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Lee</a:t>
                      </a:r>
                    </a:p>
                  </a:txBody>
                  <a:tcPr/>
                </a:tc>
                <a:tc>
                  <a:txBody>
                    <a:bodyPr/>
                    <a:lstStyle/>
                    <a:p>
                      <a:r>
                        <a:rPr lang="en-US" sz="1800" kern="1200" dirty="0">
                          <a:solidFill>
                            <a:schemeClr val="accent4">
                              <a:lumMod val="50000"/>
                            </a:schemeClr>
                          </a:solidFill>
                          <a:latin typeface="Cambria" panose="02040503050406030204" pitchFamily="18" charset="0"/>
                          <a:ea typeface="Cambria" panose="02040503050406030204" pitchFamily="18" charset="0"/>
                          <a:cs typeface="+mn-cs"/>
                        </a:rPr>
                        <a:t>30.1769</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31.1264</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3.15</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9,407,203*</a:t>
                      </a:r>
                    </a:p>
                  </a:txBody>
                  <a:tcPr/>
                </a:tc>
                <a:extLst>
                  <a:ext uri="{0D108BD9-81ED-4DB2-BD59-A6C34878D82A}">
                    <a16:rowId xmlns:a16="http://schemas.microsoft.com/office/drawing/2014/main" val="39506248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Madbury</a:t>
                      </a:r>
                    </a:p>
                  </a:txBody>
                  <a:tcPr/>
                </a:tc>
                <a:tc>
                  <a:txBody>
                    <a:bodyPr/>
                    <a:lstStyle/>
                    <a:p>
                      <a:r>
                        <a:rPr lang="en-US" sz="1800" kern="1200" dirty="0">
                          <a:solidFill>
                            <a:schemeClr val="accent4">
                              <a:lumMod val="50000"/>
                            </a:schemeClr>
                          </a:solidFill>
                          <a:latin typeface="Cambria" panose="02040503050406030204" pitchFamily="18" charset="0"/>
                          <a:ea typeface="Cambria" panose="02040503050406030204" pitchFamily="18" charset="0"/>
                          <a:cs typeface="+mn-cs"/>
                        </a:rPr>
                        <a:t>15.9736</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15.5022</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-2.95</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4,787,321*</a:t>
                      </a:r>
                    </a:p>
                  </a:txBody>
                  <a:tcPr/>
                </a:tc>
                <a:extLst>
                  <a:ext uri="{0D108BD9-81ED-4DB2-BD59-A6C34878D82A}">
                    <a16:rowId xmlns:a16="http://schemas.microsoft.com/office/drawing/2014/main" val="869307858"/>
                  </a:ext>
                </a:extLst>
              </a:tr>
            </a:tbl>
          </a:graphicData>
        </a:graphic>
      </p:graphicFrame>
      <p:sp>
        <p:nvSpPr>
          <p:cNvPr id="7" name="Rectangle 6">
            <a:extLst>
              <a:ext uri="{FF2B5EF4-FFF2-40B4-BE49-F238E27FC236}">
                <a16:creationId xmlns:a16="http://schemas.microsoft.com/office/drawing/2014/main" id="{67844526-1305-4F35-8979-28FEABC6CBE3}"/>
              </a:ext>
            </a:extLst>
          </p:cNvPr>
          <p:cNvSpPr/>
          <p:nvPr/>
        </p:nvSpPr>
        <p:spPr>
          <a:xfrm>
            <a:off x="2514600" y="4824710"/>
            <a:ext cx="9823450" cy="461665"/>
          </a:xfrm>
          <a:prstGeom prst="rect">
            <a:avLst/>
          </a:prstGeom>
        </p:spPr>
        <p:txBody>
          <a:bodyPr wrap="square">
            <a:spAutoFit/>
          </a:bodyPr>
          <a:lstStyle/>
          <a:p>
            <a:pPr marL="402336" lvl="1" eaLnBrk="1" fontAlgn="auto" hangingPunct="1">
              <a:spcBef>
                <a:spcPts val="0"/>
              </a:spcBef>
              <a:spcAft>
                <a:spcPts val="0"/>
              </a:spcAft>
              <a:buClr>
                <a:schemeClr val="accent2">
                  <a:lumMod val="75000"/>
                </a:schemeClr>
              </a:buClr>
              <a:defRPr/>
            </a:pPr>
            <a:r>
              <a:rPr lang="en-US" altLang="en-US" dirty="0">
                <a:solidFill>
                  <a:schemeClr val="accent2">
                    <a:lumMod val="75000"/>
                  </a:schemeClr>
                </a:solidFill>
                <a:latin typeface="Cambria" panose="02040503050406030204" pitchFamily="18" charset="0"/>
                <a:ea typeface="MS PGothic" pitchFamily="34" charset="-128"/>
              </a:rPr>
              <a:t>*Does not include state tax.</a:t>
            </a:r>
            <a:r>
              <a:rPr lang="en-US" altLang="en-US" sz="2400" dirty="0">
                <a:solidFill>
                  <a:schemeClr val="accent1">
                    <a:lumMod val="50000"/>
                  </a:schemeClr>
                </a:solidFill>
                <a:latin typeface="Cambria" panose="02040503050406030204" pitchFamily="18" charset="0"/>
                <a:ea typeface="MS PGothic" pitchFamily="34" charset="-128"/>
              </a:rPr>
              <a:t>					</a:t>
            </a:r>
            <a:endParaRPr lang="en-US" altLang="en-US" sz="2400" dirty="0">
              <a:solidFill>
                <a:srgbClr val="990033"/>
              </a:solidFill>
              <a:latin typeface="Cambria" panose="02040503050406030204" pitchFamily="18" charset="0"/>
              <a:ea typeface="MS PGothic" pitchFamily="34" charset="-128"/>
            </a:endParaRPr>
          </a:p>
        </p:txBody>
      </p:sp>
      <p:cxnSp>
        <p:nvCxnSpPr>
          <p:cNvPr id="8" name="Straight Connector 7">
            <a:extLst>
              <a:ext uri="{FF2B5EF4-FFF2-40B4-BE49-F238E27FC236}">
                <a16:creationId xmlns:a16="http://schemas.microsoft.com/office/drawing/2014/main" id="{E900D59F-9EBD-40CC-A2C1-24208700662F}"/>
              </a:ext>
            </a:extLst>
          </p:cNvPr>
          <p:cNvCxnSpPr>
            <a:cxnSpLocks/>
          </p:cNvCxnSpPr>
          <p:nvPr/>
        </p:nvCxnSpPr>
        <p:spPr>
          <a:xfrm>
            <a:off x="5410200" y="3352800"/>
            <a:ext cx="0" cy="2931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1C24D7-4195-45BB-AC38-156FE49CA0E2}"/>
              </a:ext>
            </a:extLst>
          </p:cNvPr>
          <p:cNvSpPr txBox="1"/>
          <p:nvPr/>
        </p:nvSpPr>
        <p:spPr>
          <a:xfrm>
            <a:off x="4495800" y="3288268"/>
            <a:ext cx="838195" cy="369332"/>
          </a:xfrm>
          <a:prstGeom prst="rect">
            <a:avLst/>
          </a:prstGeom>
          <a:noFill/>
        </p:spPr>
        <p:txBody>
          <a:bodyPr wrap="square" rtlCol="0">
            <a:spAutoFit/>
          </a:bodyPr>
          <a:lstStyle/>
          <a:p>
            <a:r>
              <a:rPr lang="en-US" b="1" dirty="0">
                <a:solidFill>
                  <a:schemeClr val="bg1"/>
                </a:solidFill>
                <a:latin typeface="Cambria" panose="02040503050406030204" pitchFamily="18" charset="0"/>
                <a:ea typeface="Cambria" panose="02040503050406030204" pitchFamily="18" charset="0"/>
              </a:rPr>
              <a:t>FY19</a:t>
            </a:r>
          </a:p>
        </p:txBody>
      </p:sp>
      <p:sp>
        <p:nvSpPr>
          <p:cNvPr id="10" name="TextBox 9">
            <a:extLst>
              <a:ext uri="{FF2B5EF4-FFF2-40B4-BE49-F238E27FC236}">
                <a16:creationId xmlns:a16="http://schemas.microsoft.com/office/drawing/2014/main" id="{C7CC2F55-B83E-4930-A586-0B9754861271}"/>
              </a:ext>
            </a:extLst>
          </p:cNvPr>
          <p:cNvSpPr txBox="1"/>
          <p:nvPr/>
        </p:nvSpPr>
        <p:spPr>
          <a:xfrm>
            <a:off x="5486400" y="3288268"/>
            <a:ext cx="761963" cy="369332"/>
          </a:xfrm>
          <a:prstGeom prst="rect">
            <a:avLst/>
          </a:prstGeom>
          <a:noFill/>
        </p:spPr>
        <p:txBody>
          <a:bodyPr wrap="square" rtlCol="0">
            <a:spAutoFit/>
          </a:bodyPr>
          <a:lstStyle/>
          <a:p>
            <a:r>
              <a:rPr lang="en-US" b="1" dirty="0">
                <a:solidFill>
                  <a:schemeClr val="bg1"/>
                </a:solidFill>
                <a:latin typeface="Cambria" panose="02040503050406030204" pitchFamily="18" charset="0"/>
                <a:ea typeface="Cambria" panose="02040503050406030204" pitchFamily="18" charset="0"/>
              </a:rPr>
              <a:t>FY20</a:t>
            </a:r>
          </a:p>
        </p:txBody>
      </p:sp>
    </p:spTree>
    <p:extLst>
      <p:ext uri="{BB962C8B-B14F-4D97-AF65-F5344CB8AC3E}">
        <p14:creationId xmlns:p14="http://schemas.microsoft.com/office/powerpoint/2010/main" val="358780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1">
            <a:extLst>
              <a:ext uri="{FF2B5EF4-FFF2-40B4-BE49-F238E27FC236}">
                <a16:creationId xmlns:a16="http://schemas.microsoft.com/office/drawing/2014/main" id="{E678EA44-6165-444F-9A73-6C231F30CEA3}"/>
              </a:ext>
            </a:extLst>
          </p:cNvPr>
          <p:cNvSpPr>
            <a:spLocks noChangeArrowheads="1"/>
          </p:cNvSpPr>
          <p:nvPr/>
        </p:nvSpPr>
        <p:spPr bwMode="auto">
          <a:xfrm>
            <a:off x="1679544" y="571163"/>
            <a:ext cx="99821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400" b="1" dirty="0">
                <a:solidFill>
                  <a:schemeClr val="accent2">
                    <a:lumMod val="75000"/>
                  </a:schemeClr>
                </a:solidFill>
                <a:latin typeface="Cambria" panose="02040503050406030204" pitchFamily="18" charset="0"/>
              </a:rPr>
              <a:t>Changes in Equalized Value and Average Number of Students</a:t>
            </a:r>
            <a:endParaRPr lang="en-US" altLang="en-US" sz="4400" dirty="0">
              <a:solidFill>
                <a:schemeClr val="accent2">
                  <a:lumMod val="75000"/>
                </a:schemeClr>
              </a:solidFill>
            </a:endParaRPr>
          </a:p>
        </p:txBody>
      </p:sp>
      <p:sp>
        <p:nvSpPr>
          <p:cNvPr id="2" name="Rectangle 1">
            <a:extLst>
              <a:ext uri="{FF2B5EF4-FFF2-40B4-BE49-F238E27FC236}">
                <a16:creationId xmlns:a16="http://schemas.microsoft.com/office/drawing/2014/main" id="{A5533DA7-461F-4CF4-AB43-CFA5BF302680}"/>
              </a:ext>
            </a:extLst>
          </p:cNvPr>
          <p:cNvSpPr/>
          <p:nvPr/>
        </p:nvSpPr>
        <p:spPr>
          <a:xfrm>
            <a:off x="2362200" y="1571625"/>
            <a:ext cx="7696200" cy="446088"/>
          </a:xfrm>
          <a:prstGeom prst="rect">
            <a:avLst/>
          </a:prstGeom>
        </p:spPr>
        <p:txBody>
          <a:bodyPr>
            <a:spAutoFit/>
          </a:bodyPr>
          <a:lstStyle/>
          <a:p>
            <a:pPr eaLnBrk="1" fontAlgn="auto" hangingPunct="1">
              <a:lnSpc>
                <a:spcPct val="115000"/>
              </a:lnSpc>
              <a:spcBef>
                <a:spcPts val="0"/>
              </a:spcBef>
              <a:spcAft>
                <a:spcPts val="1000"/>
              </a:spcAft>
              <a:defRPr/>
            </a:pPr>
            <a:endParaRPr lang="en-US" sz="2000" dirty="0">
              <a:solidFill>
                <a:schemeClr val="accent1">
                  <a:lumMod val="50000"/>
                </a:schemeClr>
              </a:solidFill>
              <a:latin typeface="Cambria" panose="02040503050406030204" pitchFamily="18" charset="0"/>
            </a:endParaRPr>
          </a:p>
        </p:txBody>
      </p:sp>
      <p:sp>
        <p:nvSpPr>
          <p:cNvPr id="6" name="Slide Number Placeholder 1">
            <a:extLst>
              <a:ext uri="{FF2B5EF4-FFF2-40B4-BE49-F238E27FC236}">
                <a16:creationId xmlns:a16="http://schemas.microsoft.com/office/drawing/2014/main" id="{0D2FD142-3A16-4302-8433-8BD124A00B0E}"/>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23</a:t>
            </a:fld>
            <a:endParaRPr lang="en-US" altLang="en-US" sz="1800" dirty="0">
              <a:solidFill>
                <a:schemeClr val="bg1"/>
              </a:solidFill>
              <a:latin typeface="Cambria" panose="02040503050406030204" pitchFamily="18" charset="0"/>
            </a:endParaRPr>
          </a:p>
        </p:txBody>
      </p:sp>
      <p:graphicFrame>
        <p:nvGraphicFramePr>
          <p:cNvPr id="4" name="Table 3">
            <a:extLst>
              <a:ext uri="{FF2B5EF4-FFF2-40B4-BE49-F238E27FC236}">
                <a16:creationId xmlns:a16="http://schemas.microsoft.com/office/drawing/2014/main" id="{EBA755CF-80AA-4641-AC0F-DFEFE1C7CA0E}"/>
              </a:ext>
            </a:extLst>
          </p:cNvPr>
          <p:cNvGraphicFramePr>
            <a:graphicFrameLocks noGrp="1"/>
          </p:cNvGraphicFramePr>
          <p:nvPr>
            <p:extLst>
              <p:ext uri="{D42A27DB-BD31-4B8C-83A1-F6EECF244321}">
                <p14:modId xmlns:p14="http://schemas.microsoft.com/office/powerpoint/2010/main" val="2362027765"/>
              </p:ext>
            </p:extLst>
          </p:nvPr>
        </p:nvGraphicFramePr>
        <p:xfrm>
          <a:off x="2514600" y="2813368"/>
          <a:ext cx="8128000" cy="2026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07318268"/>
                    </a:ext>
                  </a:extLst>
                </a:gridCol>
                <a:gridCol w="2032000">
                  <a:extLst>
                    <a:ext uri="{9D8B030D-6E8A-4147-A177-3AD203B41FA5}">
                      <a16:colId xmlns:a16="http://schemas.microsoft.com/office/drawing/2014/main" val="1524747769"/>
                    </a:ext>
                  </a:extLst>
                </a:gridCol>
                <a:gridCol w="2032000">
                  <a:extLst>
                    <a:ext uri="{9D8B030D-6E8A-4147-A177-3AD203B41FA5}">
                      <a16:colId xmlns:a16="http://schemas.microsoft.com/office/drawing/2014/main" val="2571196788"/>
                    </a:ext>
                  </a:extLst>
                </a:gridCol>
                <a:gridCol w="2032000">
                  <a:extLst>
                    <a:ext uri="{9D8B030D-6E8A-4147-A177-3AD203B41FA5}">
                      <a16:colId xmlns:a16="http://schemas.microsoft.com/office/drawing/2014/main" val="3950058470"/>
                    </a:ext>
                  </a:extLst>
                </a:gridCol>
              </a:tblGrid>
              <a:tr h="370840">
                <a:tc>
                  <a:txBody>
                    <a:bodyPr/>
                    <a:lstStyle/>
                    <a:p>
                      <a:pPr algn="ctr"/>
                      <a:r>
                        <a:rPr lang="en-US" dirty="0">
                          <a:latin typeface="Cambria" panose="02040503050406030204" pitchFamily="18" charset="0"/>
                          <a:ea typeface="Cambria" panose="02040503050406030204" pitchFamily="18" charset="0"/>
                        </a:rPr>
                        <a:t>Town</a:t>
                      </a:r>
                    </a:p>
                  </a:txBody>
                  <a:tcPr/>
                </a:tc>
                <a:tc>
                  <a:txBody>
                    <a:bodyPr/>
                    <a:lstStyle/>
                    <a:p>
                      <a:pPr algn="ctr"/>
                      <a:r>
                        <a:rPr lang="en-US" dirty="0">
                          <a:latin typeface="Cambria" panose="02040503050406030204" pitchFamily="18" charset="0"/>
                          <a:ea typeface="Cambria" panose="02040503050406030204" pitchFamily="18" charset="0"/>
                        </a:rPr>
                        <a:t>Change in Average Number of Students</a:t>
                      </a:r>
                    </a:p>
                  </a:txBody>
                  <a:tcPr/>
                </a:tc>
                <a:tc>
                  <a:txBody>
                    <a:bodyPr/>
                    <a:lstStyle/>
                    <a:p>
                      <a:pPr algn="ctr"/>
                      <a:r>
                        <a:rPr lang="en-US" dirty="0">
                          <a:latin typeface="Cambria" panose="02040503050406030204" pitchFamily="18" charset="0"/>
                          <a:ea typeface="Cambria" panose="02040503050406030204" pitchFamily="18" charset="0"/>
                        </a:rPr>
                        <a:t>Change in Equalized Value</a:t>
                      </a:r>
                    </a:p>
                  </a:txBody>
                  <a:tcPr/>
                </a:tc>
                <a:tc>
                  <a:txBody>
                    <a:bodyPr/>
                    <a:lstStyle/>
                    <a:p>
                      <a:pPr algn="ctr"/>
                      <a:r>
                        <a:rPr lang="en-US" dirty="0">
                          <a:latin typeface="Cambria" panose="02040503050406030204" pitchFamily="18" charset="0"/>
                          <a:ea typeface="Cambria" panose="02040503050406030204" pitchFamily="18" charset="0"/>
                        </a:rPr>
                        <a:t>Net Apportionment Change</a:t>
                      </a:r>
                    </a:p>
                  </a:txBody>
                  <a:tcPr/>
                </a:tc>
                <a:extLst>
                  <a:ext uri="{0D108BD9-81ED-4DB2-BD59-A6C34878D82A}">
                    <a16:rowId xmlns:a16="http://schemas.microsoft.com/office/drawing/2014/main" val="349888986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Durham</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-0.014%</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5.95%</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590,213</a:t>
                      </a:r>
                    </a:p>
                  </a:txBody>
                  <a:tcPr/>
                </a:tc>
                <a:extLst>
                  <a:ext uri="{0D108BD9-81ED-4DB2-BD59-A6C34878D82A}">
                    <a16:rowId xmlns:a16="http://schemas.microsoft.com/office/drawing/2014/main" val="1492342813"/>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Lee</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2.24%</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12%</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775,480</a:t>
                      </a:r>
                    </a:p>
                  </a:txBody>
                  <a:tcPr/>
                </a:tc>
                <a:extLst>
                  <a:ext uri="{0D108BD9-81ED-4DB2-BD59-A6C34878D82A}">
                    <a16:rowId xmlns:a16="http://schemas.microsoft.com/office/drawing/2014/main" val="39506248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Madbury</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-4.35%</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6.1%</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103,375</a:t>
                      </a:r>
                    </a:p>
                  </a:txBody>
                  <a:tcPr/>
                </a:tc>
                <a:extLst>
                  <a:ext uri="{0D108BD9-81ED-4DB2-BD59-A6C34878D82A}">
                    <a16:rowId xmlns:a16="http://schemas.microsoft.com/office/drawing/2014/main" val="869307858"/>
                  </a:ext>
                </a:extLst>
              </a:tr>
            </a:tbl>
          </a:graphicData>
        </a:graphic>
      </p:graphicFrame>
    </p:spTree>
    <p:extLst>
      <p:ext uri="{BB962C8B-B14F-4D97-AF65-F5344CB8AC3E}">
        <p14:creationId xmlns:p14="http://schemas.microsoft.com/office/powerpoint/2010/main" val="2854822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1">
            <a:extLst>
              <a:ext uri="{FF2B5EF4-FFF2-40B4-BE49-F238E27FC236}">
                <a16:creationId xmlns:a16="http://schemas.microsoft.com/office/drawing/2014/main" id="{250F69FA-B605-447D-941F-50F29E9C6E80}"/>
              </a:ext>
            </a:extLst>
          </p:cNvPr>
          <p:cNvSpPr>
            <a:spLocks noChangeArrowheads="1"/>
          </p:cNvSpPr>
          <p:nvPr/>
        </p:nvSpPr>
        <p:spPr bwMode="auto">
          <a:xfrm>
            <a:off x="3077369" y="617915"/>
            <a:ext cx="65531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800" b="1" dirty="0">
                <a:solidFill>
                  <a:schemeClr val="accent2">
                    <a:lumMod val="75000"/>
                  </a:schemeClr>
                </a:solidFill>
                <a:latin typeface="Cambria" panose="02040503050406030204" pitchFamily="18" charset="0"/>
              </a:rPr>
              <a:t>   </a:t>
            </a:r>
            <a:r>
              <a:rPr lang="en-US" altLang="en-US" sz="6000" b="1" dirty="0">
                <a:solidFill>
                  <a:schemeClr val="accent2">
                    <a:lumMod val="75000"/>
                  </a:schemeClr>
                </a:solidFill>
                <a:latin typeface="Cambria" panose="02040503050406030204" pitchFamily="18" charset="0"/>
              </a:rPr>
              <a:t>Estimated </a:t>
            </a:r>
          </a:p>
          <a:p>
            <a:pPr eaLnBrk="1" fontAlgn="auto" hangingPunct="1">
              <a:spcBef>
                <a:spcPts val="0"/>
              </a:spcBef>
              <a:spcAft>
                <a:spcPts val="0"/>
              </a:spcAft>
              <a:defRPr/>
            </a:pPr>
            <a:r>
              <a:rPr lang="en-US" altLang="en-US" sz="6000" b="1" dirty="0">
                <a:solidFill>
                  <a:schemeClr val="accent2">
                    <a:lumMod val="75000"/>
                  </a:schemeClr>
                </a:solidFill>
                <a:latin typeface="Cambria" panose="02040503050406030204" pitchFamily="18" charset="0"/>
              </a:rPr>
              <a:t>       </a:t>
            </a:r>
            <a:r>
              <a:rPr lang="en-US" altLang="en-US" sz="3600" b="1" dirty="0">
                <a:solidFill>
                  <a:schemeClr val="accent2">
                    <a:lumMod val="75000"/>
                  </a:schemeClr>
                </a:solidFill>
                <a:latin typeface="Cambria" panose="02040503050406030204" pitchFamily="18" charset="0"/>
              </a:rPr>
              <a:t>FY20 IMPACT TO TOWNS</a:t>
            </a:r>
            <a:endParaRPr lang="en-US" altLang="en-US" sz="2800" dirty="0">
              <a:solidFill>
                <a:schemeClr val="accent2">
                  <a:lumMod val="75000"/>
                </a:schemeClr>
              </a:solidFill>
            </a:endParaRPr>
          </a:p>
        </p:txBody>
      </p:sp>
      <p:sp>
        <p:nvSpPr>
          <p:cNvPr id="3" name="Rectangle 2">
            <a:extLst>
              <a:ext uri="{FF2B5EF4-FFF2-40B4-BE49-F238E27FC236}">
                <a16:creationId xmlns:a16="http://schemas.microsoft.com/office/drawing/2014/main" id="{8D3488B0-73EE-4118-99EF-45D21B8C140D}"/>
              </a:ext>
            </a:extLst>
          </p:cNvPr>
          <p:cNvSpPr/>
          <p:nvPr/>
        </p:nvSpPr>
        <p:spPr>
          <a:xfrm>
            <a:off x="2386013" y="1757363"/>
            <a:ext cx="7391400" cy="585787"/>
          </a:xfrm>
          <a:prstGeom prst="rect">
            <a:avLst/>
          </a:prstGeom>
        </p:spPr>
        <p:txBody>
          <a:bodyPr>
            <a:spAutoFit/>
          </a:bodyPr>
          <a:lstStyle/>
          <a:p>
            <a:pPr marL="82296" eaLnBrk="1" fontAlgn="auto" hangingPunct="1">
              <a:spcBef>
                <a:spcPts val="0"/>
              </a:spcBef>
              <a:spcAft>
                <a:spcPts val="0"/>
              </a:spcAft>
              <a:buClr>
                <a:schemeClr val="tx2">
                  <a:lumMod val="75000"/>
                </a:schemeClr>
              </a:buClr>
              <a:defRPr/>
            </a:pPr>
            <a:endParaRPr lang="en-US" altLang="en-US" sz="3200" dirty="0">
              <a:solidFill>
                <a:schemeClr val="accent1">
                  <a:lumMod val="50000"/>
                </a:schemeClr>
              </a:solidFill>
              <a:latin typeface="Cambria" panose="02040503050406030204" pitchFamily="18" charset="0"/>
              <a:ea typeface="MS PGothic" pitchFamily="34" charset="-128"/>
            </a:endParaRPr>
          </a:p>
        </p:txBody>
      </p:sp>
      <p:sp>
        <p:nvSpPr>
          <p:cNvPr id="2" name="Rectangle 1">
            <a:extLst>
              <a:ext uri="{FF2B5EF4-FFF2-40B4-BE49-F238E27FC236}">
                <a16:creationId xmlns:a16="http://schemas.microsoft.com/office/drawing/2014/main" id="{96133C0F-3609-43C6-B2B3-7D6D7B27FDD5}"/>
              </a:ext>
            </a:extLst>
          </p:cNvPr>
          <p:cNvSpPr/>
          <p:nvPr/>
        </p:nvSpPr>
        <p:spPr>
          <a:xfrm>
            <a:off x="2382838" y="1757363"/>
            <a:ext cx="7696200" cy="523875"/>
          </a:xfrm>
          <a:prstGeom prst="rect">
            <a:avLst/>
          </a:prstGeom>
        </p:spPr>
        <p:txBody>
          <a:bodyPr>
            <a:spAutoFit/>
          </a:bodyPr>
          <a:lstStyle/>
          <a:p>
            <a:pPr marL="82296" eaLnBrk="1" fontAlgn="auto" hangingPunct="1">
              <a:spcBef>
                <a:spcPts val="0"/>
              </a:spcBef>
              <a:spcAft>
                <a:spcPts val="0"/>
              </a:spcAft>
              <a:buClr>
                <a:schemeClr val="tx2">
                  <a:lumMod val="75000"/>
                </a:schemeClr>
              </a:buClr>
              <a:defRPr/>
            </a:pPr>
            <a:endParaRPr lang="en-US" altLang="en-US" sz="2800" dirty="0">
              <a:solidFill>
                <a:schemeClr val="accent1">
                  <a:lumMod val="50000"/>
                </a:schemeClr>
              </a:solidFill>
              <a:latin typeface="Cambria" panose="02040503050406030204" pitchFamily="18" charset="0"/>
              <a:ea typeface="MS PGothic" pitchFamily="34" charset="-128"/>
            </a:endParaRPr>
          </a:p>
        </p:txBody>
      </p:sp>
      <p:sp>
        <p:nvSpPr>
          <p:cNvPr id="4" name="Rectangle 3">
            <a:extLst>
              <a:ext uri="{FF2B5EF4-FFF2-40B4-BE49-F238E27FC236}">
                <a16:creationId xmlns:a16="http://schemas.microsoft.com/office/drawing/2014/main" id="{560C08AB-414F-488D-B6EF-50045AF11B44}"/>
              </a:ext>
            </a:extLst>
          </p:cNvPr>
          <p:cNvSpPr/>
          <p:nvPr/>
        </p:nvSpPr>
        <p:spPr>
          <a:xfrm>
            <a:off x="2344738" y="1925638"/>
            <a:ext cx="8018462" cy="523875"/>
          </a:xfrm>
          <a:prstGeom prst="rect">
            <a:avLst/>
          </a:prstGeom>
        </p:spPr>
        <p:txBody>
          <a:bodyPr>
            <a:spAutoFit/>
          </a:bodyPr>
          <a:lstStyle/>
          <a:p>
            <a:pPr eaLnBrk="1" fontAlgn="auto" hangingPunct="1">
              <a:spcBef>
                <a:spcPts val="0"/>
              </a:spcBef>
              <a:spcAft>
                <a:spcPts val="0"/>
              </a:spcAft>
              <a:defRPr/>
            </a:pPr>
            <a:endParaRPr lang="en-US" altLang="en-US" sz="2800" dirty="0">
              <a:solidFill>
                <a:schemeClr val="accent1">
                  <a:lumMod val="50000"/>
                </a:schemeClr>
              </a:solidFill>
              <a:latin typeface="Cambria" panose="02040503050406030204" pitchFamily="18" charset="0"/>
            </a:endParaRPr>
          </a:p>
        </p:txBody>
      </p:sp>
      <p:sp>
        <p:nvSpPr>
          <p:cNvPr id="9" name="Slide Number Placeholder 1">
            <a:extLst>
              <a:ext uri="{FF2B5EF4-FFF2-40B4-BE49-F238E27FC236}">
                <a16:creationId xmlns:a16="http://schemas.microsoft.com/office/drawing/2014/main" id="{3890029C-12C9-45CC-B925-32709C3CB751}"/>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24</a:t>
            </a:fld>
            <a:endParaRPr lang="en-US" altLang="en-US" sz="1800" dirty="0">
              <a:solidFill>
                <a:schemeClr val="bg1"/>
              </a:solidFill>
              <a:latin typeface="Cambria" panose="02040503050406030204" pitchFamily="18" charset="0"/>
            </a:endParaRPr>
          </a:p>
        </p:txBody>
      </p:sp>
      <p:graphicFrame>
        <p:nvGraphicFramePr>
          <p:cNvPr id="10" name="Table 9">
            <a:extLst>
              <a:ext uri="{FF2B5EF4-FFF2-40B4-BE49-F238E27FC236}">
                <a16:creationId xmlns:a16="http://schemas.microsoft.com/office/drawing/2014/main" id="{1B50E4BB-D9DB-4642-88CF-291AB6EF8D84}"/>
              </a:ext>
            </a:extLst>
          </p:cNvPr>
          <p:cNvGraphicFramePr>
            <a:graphicFrameLocks noGrp="1"/>
          </p:cNvGraphicFramePr>
          <p:nvPr>
            <p:extLst>
              <p:ext uri="{D42A27DB-BD31-4B8C-83A1-F6EECF244321}">
                <p14:modId xmlns:p14="http://schemas.microsoft.com/office/powerpoint/2010/main" val="3965163895"/>
              </p:ext>
            </p:extLst>
          </p:nvPr>
        </p:nvGraphicFramePr>
        <p:xfrm>
          <a:off x="3681413" y="2971800"/>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07318268"/>
                    </a:ext>
                  </a:extLst>
                </a:gridCol>
                <a:gridCol w="2032000">
                  <a:extLst>
                    <a:ext uri="{9D8B030D-6E8A-4147-A177-3AD203B41FA5}">
                      <a16:colId xmlns:a16="http://schemas.microsoft.com/office/drawing/2014/main" val="2571196788"/>
                    </a:ext>
                  </a:extLst>
                </a:gridCol>
                <a:gridCol w="2032000">
                  <a:extLst>
                    <a:ext uri="{9D8B030D-6E8A-4147-A177-3AD203B41FA5}">
                      <a16:colId xmlns:a16="http://schemas.microsoft.com/office/drawing/2014/main" val="3950058470"/>
                    </a:ext>
                  </a:extLst>
                </a:gridCol>
              </a:tblGrid>
              <a:tr h="370840">
                <a:tc>
                  <a:txBody>
                    <a:bodyPr/>
                    <a:lstStyle/>
                    <a:p>
                      <a:pPr algn="ctr"/>
                      <a:r>
                        <a:rPr lang="en-US" dirty="0">
                          <a:latin typeface="Cambria" panose="02040503050406030204" pitchFamily="18" charset="0"/>
                          <a:ea typeface="Cambria" panose="02040503050406030204" pitchFamily="18" charset="0"/>
                        </a:rPr>
                        <a:t>Town</a:t>
                      </a:r>
                    </a:p>
                  </a:txBody>
                  <a:tcPr/>
                </a:tc>
                <a:tc>
                  <a:txBody>
                    <a:bodyPr/>
                    <a:lstStyle/>
                    <a:p>
                      <a:pPr algn="ctr"/>
                      <a:r>
                        <a:rPr lang="en-US" dirty="0">
                          <a:latin typeface="Cambria" panose="02040503050406030204" pitchFamily="18" charset="0"/>
                          <a:ea typeface="Cambria" panose="02040503050406030204" pitchFamily="18" charset="0"/>
                        </a:rPr>
                        <a:t>Increase per $1000</a:t>
                      </a:r>
                    </a:p>
                  </a:txBody>
                  <a:tcPr/>
                </a:tc>
                <a:tc>
                  <a:txBody>
                    <a:bodyPr/>
                    <a:lstStyle/>
                    <a:p>
                      <a:pPr algn="ctr"/>
                      <a:r>
                        <a:rPr lang="en-US" dirty="0">
                          <a:latin typeface="Cambria" panose="02040503050406030204" pitchFamily="18" charset="0"/>
                          <a:ea typeface="Cambria" panose="02040503050406030204" pitchFamily="18" charset="0"/>
                        </a:rPr>
                        <a:t>% of Change</a:t>
                      </a:r>
                    </a:p>
                  </a:txBody>
                  <a:tcPr/>
                </a:tc>
                <a:extLst>
                  <a:ext uri="{0D108BD9-81ED-4DB2-BD59-A6C34878D82A}">
                    <a16:rowId xmlns:a16="http://schemas.microsoft.com/office/drawing/2014/main" val="349888986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Durham</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0.52</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3.04</a:t>
                      </a:r>
                    </a:p>
                  </a:txBody>
                  <a:tcPr/>
                </a:tc>
                <a:extLst>
                  <a:ext uri="{0D108BD9-81ED-4DB2-BD59-A6C34878D82A}">
                    <a16:rowId xmlns:a16="http://schemas.microsoft.com/office/drawing/2014/main" val="1492342813"/>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Lee</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1.91</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8.88</a:t>
                      </a:r>
                    </a:p>
                  </a:txBody>
                  <a:tcPr/>
                </a:tc>
                <a:extLst>
                  <a:ext uri="{0D108BD9-81ED-4DB2-BD59-A6C34878D82A}">
                    <a16:rowId xmlns:a16="http://schemas.microsoft.com/office/drawing/2014/main" val="395062481"/>
                  </a:ext>
                </a:extLst>
              </a:tr>
              <a:tr h="370840">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Madbury</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-0.20</a:t>
                      </a:r>
                    </a:p>
                  </a:txBody>
                  <a:tcPr/>
                </a:tc>
                <a:tc>
                  <a:txBody>
                    <a:bodyPr/>
                    <a:lstStyle/>
                    <a:p>
                      <a:pPr algn="ctr"/>
                      <a:r>
                        <a:rPr lang="en-US" dirty="0">
                          <a:solidFill>
                            <a:schemeClr val="accent4">
                              <a:lumMod val="50000"/>
                            </a:schemeClr>
                          </a:solidFill>
                          <a:latin typeface="Cambria" panose="02040503050406030204" pitchFamily="18" charset="0"/>
                          <a:ea typeface="Cambria" panose="02040503050406030204" pitchFamily="18" charset="0"/>
                        </a:rPr>
                        <a:t>-0.89</a:t>
                      </a:r>
                    </a:p>
                  </a:txBody>
                  <a:tcPr/>
                </a:tc>
                <a:extLst>
                  <a:ext uri="{0D108BD9-81ED-4DB2-BD59-A6C34878D82A}">
                    <a16:rowId xmlns:a16="http://schemas.microsoft.com/office/drawing/2014/main" val="869307858"/>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55C3C24-3251-4AC9-BD3F-4EE6EA50B9CB}"/>
              </a:ext>
            </a:extLst>
          </p:cNvPr>
          <p:cNvSpPr>
            <a:spLocks noGrp="1"/>
          </p:cNvSpPr>
          <p:nvPr>
            <p:ph type="title"/>
          </p:nvPr>
        </p:nvSpPr>
        <p:spPr>
          <a:xfrm>
            <a:off x="2438400" y="159132"/>
            <a:ext cx="7704138" cy="1257300"/>
          </a:xfrm>
        </p:spPr>
        <p:txBody>
          <a:bodyPr rtlCol="0">
            <a:noAutofit/>
          </a:bodyPr>
          <a:lstStyle/>
          <a:p>
            <a:pPr eaLnBrk="1" fontAlgn="auto" hangingPunct="1">
              <a:spcAft>
                <a:spcPts val="0"/>
              </a:spcAft>
              <a:defRPr/>
            </a:pPr>
            <a:r>
              <a:rPr lang="en-US" altLang="en-US" sz="5300" b="1" dirty="0">
                <a:solidFill>
                  <a:schemeClr val="accent2">
                    <a:lumMod val="75000"/>
                  </a:schemeClr>
                </a:solidFill>
                <a:latin typeface="Cambria" panose="02040503050406030204" pitchFamily="18" charset="0"/>
              </a:rPr>
              <a:t>Warrant Article #4</a:t>
            </a:r>
            <a:br>
              <a:rPr lang="en-US" altLang="en-US" sz="5300" b="1" dirty="0">
                <a:solidFill>
                  <a:schemeClr val="accent2">
                    <a:lumMod val="75000"/>
                  </a:schemeClr>
                </a:solidFill>
                <a:latin typeface="Cambria" panose="02040503050406030204" pitchFamily="18" charset="0"/>
              </a:rPr>
            </a:br>
            <a:endParaRPr lang="en-US" altLang="en-US" sz="5300" b="1" dirty="0">
              <a:solidFill>
                <a:schemeClr val="accent2">
                  <a:lumMod val="75000"/>
                </a:schemeClr>
              </a:solidFill>
              <a:latin typeface="Cambria" panose="02040503050406030204" pitchFamily="18" charset="0"/>
            </a:endParaRPr>
          </a:p>
        </p:txBody>
      </p:sp>
      <p:sp>
        <p:nvSpPr>
          <p:cNvPr id="5" name="Rectangle 4">
            <a:extLst>
              <a:ext uri="{FF2B5EF4-FFF2-40B4-BE49-F238E27FC236}">
                <a16:creationId xmlns:a16="http://schemas.microsoft.com/office/drawing/2014/main" id="{11CA08F4-205F-4FAD-9607-497FD8ED7B64}"/>
              </a:ext>
            </a:extLst>
          </p:cNvPr>
          <p:cNvSpPr/>
          <p:nvPr/>
        </p:nvSpPr>
        <p:spPr>
          <a:xfrm>
            <a:off x="2212181" y="1109662"/>
            <a:ext cx="7767637" cy="5062924"/>
          </a:xfrm>
          <a:prstGeom prst="rect">
            <a:avLst/>
          </a:prstGeom>
        </p:spPr>
        <p:txBody>
          <a:bodyPr>
            <a:spAutoFit/>
          </a:bodyPr>
          <a:lstStyle/>
          <a:p>
            <a:pPr eaLnBrk="1" fontAlgn="auto" hangingPunct="1">
              <a:spcBef>
                <a:spcPts val="0"/>
              </a:spcBef>
              <a:spcAft>
                <a:spcPts val="0"/>
              </a:spcAft>
              <a:defRPr/>
            </a:pPr>
            <a:r>
              <a:rPr lang="en-US" sz="2000" dirty="0">
                <a:solidFill>
                  <a:schemeClr val="accent4">
                    <a:lumMod val="50000"/>
                  </a:schemeClr>
                </a:solidFill>
                <a:latin typeface="Cambria" panose="02040503050406030204" pitchFamily="18" charset="0"/>
              </a:rPr>
              <a:t>Shall the District vote to approve within the provisions of New Hampshire RSA 273-A:3 the cost items included in the collective bargaining agreement reached between the Oyster River Educational Support Personnel Association and the Oyster River School Board which calls for the following increases in salaries and benefits at the current staffing levels:</a:t>
            </a:r>
          </a:p>
          <a:p>
            <a:pPr eaLnBrk="1" fontAlgn="auto" hangingPunct="1">
              <a:spcBef>
                <a:spcPts val="0"/>
              </a:spcBef>
              <a:spcAft>
                <a:spcPts val="0"/>
              </a:spcAft>
              <a:defRPr/>
            </a:pPr>
            <a:endParaRPr lang="en-US" sz="1100" dirty="0">
              <a:solidFill>
                <a:schemeClr val="accent1">
                  <a:lumMod val="50000"/>
                </a:schemeClr>
              </a:solidFill>
              <a:latin typeface="Cambria" panose="02040503050406030204" pitchFamily="18" charset="0"/>
            </a:endParaRPr>
          </a:p>
          <a:p>
            <a:pPr eaLnBrk="1" fontAlgn="auto" hangingPunct="1">
              <a:spcBef>
                <a:spcPts val="0"/>
              </a:spcBef>
              <a:spcAft>
                <a:spcPts val="0"/>
              </a:spcAft>
              <a:defRPr/>
            </a:pPr>
            <a:r>
              <a:rPr lang="en-US" sz="2000" dirty="0">
                <a:solidFill>
                  <a:schemeClr val="accent1">
                    <a:lumMod val="50000"/>
                  </a:schemeClr>
                </a:solidFill>
                <a:latin typeface="Cambria" panose="02040503050406030204" pitchFamily="18" charset="0"/>
              </a:rPr>
              <a:t>					</a:t>
            </a:r>
            <a:r>
              <a:rPr lang="en-US" sz="2000" b="1" dirty="0">
                <a:solidFill>
                  <a:schemeClr val="accent2">
                    <a:lumMod val="75000"/>
                  </a:schemeClr>
                </a:solidFill>
                <a:latin typeface="Cambria" panose="02040503050406030204" pitchFamily="18" charset="0"/>
              </a:rPr>
              <a:t>2019-2020	$ 41,378	</a:t>
            </a:r>
          </a:p>
          <a:p>
            <a:pPr eaLnBrk="1" fontAlgn="auto" hangingPunct="1">
              <a:spcBef>
                <a:spcPts val="0"/>
              </a:spcBef>
              <a:spcAft>
                <a:spcPts val="0"/>
              </a:spcAft>
              <a:defRPr/>
            </a:pPr>
            <a:r>
              <a:rPr lang="en-US" sz="2000" b="1" dirty="0">
                <a:solidFill>
                  <a:schemeClr val="accent2">
                    <a:lumMod val="75000"/>
                  </a:schemeClr>
                </a:solidFill>
                <a:latin typeface="Cambria" panose="02040503050406030204" pitchFamily="18" charset="0"/>
              </a:rPr>
              <a:t>					2020-2021	$ 45,532	</a:t>
            </a:r>
          </a:p>
          <a:p>
            <a:pPr eaLnBrk="1" fontAlgn="auto" hangingPunct="1">
              <a:spcBef>
                <a:spcPts val="0"/>
              </a:spcBef>
              <a:spcAft>
                <a:spcPts val="0"/>
              </a:spcAft>
              <a:defRPr/>
            </a:pPr>
            <a:r>
              <a:rPr lang="en-US" sz="2000" b="1" dirty="0">
                <a:solidFill>
                  <a:schemeClr val="accent2">
                    <a:lumMod val="75000"/>
                  </a:schemeClr>
                </a:solidFill>
                <a:latin typeface="Cambria" panose="02040503050406030204" pitchFamily="18" charset="0"/>
              </a:rPr>
              <a:t>					2021-2022	$ 48,809</a:t>
            </a:r>
            <a:r>
              <a:rPr lang="en-US" sz="2000" dirty="0">
                <a:solidFill>
                  <a:schemeClr val="accent2">
                    <a:lumMod val="75000"/>
                  </a:schemeClr>
                </a:solidFill>
                <a:latin typeface="Cambria" panose="02040503050406030204" pitchFamily="18" charset="0"/>
              </a:rPr>
              <a:t>	</a:t>
            </a:r>
          </a:p>
          <a:p>
            <a:pPr eaLnBrk="1" fontAlgn="auto" hangingPunct="1">
              <a:spcBef>
                <a:spcPts val="0"/>
              </a:spcBef>
              <a:spcAft>
                <a:spcPts val="0"/>
              </a:spcAft>
              <a:defRPr/>
            </a:pPr>
            <a:endParaRPr lang="en-US" sz="1200" dirty="0">
              <a:solidFill>
                <a:schemeClr val="accent1">
                  <a:lumMod val="50000"/>
                </a:schemeClr>
              </a:solidFill>
              <a:latin typeface="Cambria" panose="02040503050406030204" pitchFamily="18" charset="0"/>
            </a:endParaRPr>
          </a:p>
          <a:p>
            <a:pPr eaLnBrk="1" fontAlgn="auto" hangingPunct="1">
              <a:spcBef>
                <a:spcPts val="0"/>
              </a:spcBef>
              <a:spcAft>
                <a:spcPts val="0"/>
              </a:spcAft>
              <a:defRPr/>
            </a:pPr>
            <a:r>
              <a:rPr lang="en-US" sz="2000" dirty="0">
                <a:solidFill>
                  <a:schemeClr val="accent4">
                    <a:lumMod val="50000"/>
                  </a:schemeClr>
                </a:solidFill>
                <a:latin typeface="Cambria" panose="02040503050406030204" pitchFamily="18" charset="0"/>
              </a:rPr>
              <a:t>and further to raise and appropriate the sum of $ 41,378 for the 2019-2020 fiscal year, such sum representing the additional costs attributable to the increases in salaries and benefits required by the new agreement over those that would be paid at current staffing levels? The School Board recommends this appropriation. (Majority vote required)</a:t>
            </a:r>
          </a:p>
        </p:txBody>
      </p:sp>
      <p:sp>
        <p:nvSpPr>
          <p:cNvPr id="6" name="Slide Number Placeholder 1">
            <a:extLst>
              <a:ext uri="{FF2B5EF4-FFF2-40B4-BE49-F238E27FC236}">
                <a16:creationId xmlns:a16="http://schemas.microsoft.com/office/drawing/2014/main" id="{0C0DB40B-6B63-445F-B704-F6FB35117939}"/>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25</a:t>
            </a:fld>
            <a:endParaRPr lang="en-US" altLang="en-US" dirty="0">
              <a:solidFill>
                <a:schemeClr val="bg1"/>
              </a:solidFill>
              <a:latin typeface="Cambria" panose="020405030504060302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4BC9DB8-8CB7-426A-BD29-061072916E02}"/>
              </a:ext>
            </a:extLst>
          </p:cNvPr>
          <p:cNvSpPr>
            <a:spLocks noGrp="1"/>
          </p:cNvSpPr>
          <p:nvPr>
            <p:ph type="title"/>
          </p:nvPr>
        </p:nvSpPr>
        <p:spPr>
          <a:xfrm>
            <a:off x="2438400" y="304750"/>
            <a:ext cx="8305800" cy="1193418"/>
          </a:xfrm>
        </p:spPr>
        <p:txBody>
          <a:bodyPr rtlCol="0">
            <a:normAutofit fontScale="90000"/>
          </a:bodyPr>
          <a:lstStyle/>
          <a:p>
            <a:pPr algn="ctr" eaLnBrk="1" fontAlgn="auto" hangingPunct="1">
              <a:spcAft>
                <a:spcPts val="0"/>
              </a:spcAft>
              <a:defRPr/>
            </a:pPr>
            <a:r>
              <a:rPr lang="en-US" altLang="en-US" sz="5900" b="1" dirty="0">
                <a:solidFill>
                  <a:schemeClr val="accent2">
                    <a:lumMod val="75000"/>
                  </a:schemeClr>
                </a:solidFill>
                <a:latin typeface="Cambria" panose="02040503050406030204" pitchFamily="18" charset="0"/>
              </a:rPr>
              <a:t>Warrant Article #4</a:t>
            </a:r>
            <a:r>
              <a:rPr lang="en-US" altLang="en-US" b="1" dirty="0">
                <a:solidFill>
                  <a:schemeClr val="accent2">
                    <a:lumMod val="75000"/>
                  </a:schemeClr>
                </a:solidFill>
                <a:latin typeface="Cambria" panose="02040503050406030204" pitchFamily="18" charset="0"/>
              </a:rPr>
              <a:t>       </a:t>
            </a:r>
            <a:r>
              <a:rPr lang="en-US" altLang="en-US" sz="2700" b="1" dirty="0">
                <a:solidFill>
                  <a:schemeClr val="accent2">
                    <a:lumMod val="75000"/>
                  </a:schemeClr>
                </a:solidFill>
                <a:latin typeface="Cambria" panose="02040503050406030204" pitchFamily="18" charset="0"/>
              </a:rPr>
              <a:t>CONTINUED</a:t>
            </a:r>
            <a:endParaRPr lang="en-US" altLang="en-US" sz="3100" b="1" dirty="0">
              <a:solidFill>
                <a:schemeClr val="accent2">
                  <a:lumMod val="75000"/>
                </a:schemeClr>
              </a:solidFill>
              <a:latin typeface="Cambria" panose="02040503050406030204" pitchFamily="18" charset="0"/>
            </a:endParaRPr>
          </a:p>
        </p:txBody>
      </p:sp>
      <p:sp>
        <p:nvSpPr>
          <p:cNvPr id="19460" name="Slide Number Placeholder 1">
            <a:extLst>
              <a:ext uri="{FF2B5EF4-FFF2-40B4-BE49-F238E27FC236}">
                <a16:creationId xmlns:a16="http://schemas.microsoft.com/office/drawing/2014/main" id="{E2F9519F-AFF6-4691-8F09-185B798D606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3BBC296C-3B3F-4B06-AD58-D7CA1A9B789B}" type="slidenum">
              <a:rPr lang="en-US" altLang="en-US">
                <a:solidFill>
                  <a:schemeClr val="bg1"/>
                </a:solidFill>
                <a:latin typeface="Cambria" panose="02040503050406030204" pitchFamily="18" charset="0"/>
              </a:rPr>
              <a:pPr>
                <a:defRPr/>
              </a:pPr>
              <a:t>26</a:t>
            </a:fld>
            <a:endParaRPr lang="en-US" altLang="en-US" dirty="0">
              <a:solidFill>
                <a:schemeClr val="bg1"/>
              </a:solidFill>
              <a:latin typeface="Cambria" panose="02040503050406030204" pitchFamily="18" charset="0"/>
            </a:endParaRPr>
          </a:p>
        </p:txBody>
      </p:sp>
      <p:sp>
        <p:nvSpPr>
          <p:cNvPr id="4" name="Rectangle 3">
            <a:extLst>
              <a:ext uri="{FF2B5EF4-FFF2-40B4-BE49-F238E27FC236}">
                <a16:creationId xmlns:a16="http://schemas.microsoft.com/office/drawing/2014/main" id="{D4FBA0F0-184A-4901-88A4-E8D0573DA57B}"/>
              </a:ext>
            </a:extLst>
          </p:cNvPr>
          <p:cNvSpPr/>
          <p:nvPr/>
        </p:nvSpPr>
        <p:spPr>
          <a:xfrm>
            <a:off x="2298441" y="1498168"/>
            <a:ext cx="9220200" cy="5257850"/>
          </a:xfrm>
          <a:prstGeom prst="rect">
            <a:avLst/>
          </a:prstGeom>
        </p:spPr>
        <p:txBody>
          <a:bodyPr>
            <a:spAutoFit/>
          </a:bodyPr>
          <a:lstStyle/>
          <a:p>
            <a:pPr eaLnBrk="1" fontAlgn="auto" hangingPunct="1">
              <a:spcBef>
                <a:spcPts val="0"/>
              </a:spcBef>
              <a:spcAft>
                <a:spcPts val="0"/>
              </a:spcAft>
              <a:defRPr/>
            </a:pPr>
            <a:r>
              <a:rPr lang="en-US" sz="3600" dirty="0">
                <a:solidFill>
                  <a:schemeClr val="accent4">
                    <a:lumMod val="50000"/>
                  </a:schemeClr>
                </a:solidFill>
                <a:latin typeface="Cambria" panose="02040503050406030204" pitchFamily="18" charset="0"/>
              </a:rPr>
              <a:t>ORESPA – Oyster River Educational Support Personnel Association</a:t>
            </a:r>
          </a:p>
          <a:p>
            <a:pPr eaLnBrk="1" fontAlgn="auto" hangingPunct="1">
              <a:spcBef>
                <a:spcPts val="0"/>
              </a:spcBef>
              <a:spcAft>
                <a:spcPts val="0"/>
              </a:spcAft>
              <a:defRPr/>
            </a:pPr>
            <a:endParaRPr lang="en-US" dirty="0">
              <a:solidFill>
                <a:schemeClr val="accent4">
                  <a:lumMod val="50000"/>
                </a:schemeClr>
              </a:solidFill>
              <a:latin typeface="Cambria" panose="02040503050406030204" pitchFamily="18" charset="0"/>
            </a:endParaRPr>
          </a:p>
          <a:p>
            <a:pPr marL="342900" indent="-342900" fontAlgn="auto">
              <a:spcBef>
                <a:spcPts val="1000"/>
              </a:spcBef>
              <a:spcAft>
                <a:spcPts val="0"/>
              </a:spcAft>
              <a:buClr>
                <a:schemeClr val="accent1"/>
              </a:buClr>
              <a:buFont typeface="Wingdings 3" charset="2"/>
              <a:buChar char=""/>
              <a:defRPr/>
            </a:pPr>
            <a:r>
              <a:rPr lang="en-US" sz="2800" dirty="0">
                <a:solidFill>
                  <a:schemeClr val="accent4">
                    <a:lumMod val="50000"/>
                  </a:schemeClr>
                </a:solidFill>
                <a:latin typeface="Cambria" panose="02040503050406030204" pitchFamily="18" charset="0"/>
              </a:rPr>
              <a:t>Covers all Custodians and Administrative Support Personnel</a:t>
            </a:r>
          </a:p>
          <a:p>
            <a:pPr marL="342900" indent="-342900" fontAlgn="auto">
              <a:spcBef>
                <a:spcPts val="1000"/>
              </a:spcBef>
              <a:spcAft>
                <a:spcPts val="0"/>
              </a:spcAft>
              <a:buClr>
                <a:schemeClr val="accent1"/>
              </a:buClr>
              <a:buFont typeface="Wingdings 3" charset="2"/>
              <a:buChar char=""/>
              <a:defRPr/>
            </a:pPr>
            <a:r>
              <a:rPr lang="en-US" sz="2800" dirty="0">
                <a:solidFill>
                  <a:schemeClr val="accent4">
                    <a:lumMod val="50000"/>
                  </a:schemeClr>
                </a:solidFill>
                <a:latin typeface="Cambria" panose="02040503050406030204" pitchFamily="18" charset="0"/>
              </a:rPr>
              <a:t>Negotiated a 3 Year Contract</a:t>
            </a:r>
          </a:p>
          <a:p>
            <a:pPr marL="800100" lvl="2" indent="-342900">
              <a:spcBef>
                <a:spcPts val="1000"/>
              </a:spcBef>
              <a:buClr>
                <a:schemeClr val="accent1"/>
              </a:buClr>
              <a:buFont typeface="Wingdings 3" charset="2"/>
              <a:buChar char=""/>
              <a:defRPr/>
            </a:pPr>
            <a:r>
              <a:rPr lang="en-US" sz="2800" dirty="0">
                <a:solidFill>
                  <a:schemeClr val="accent4">
                    <a:lumMod val="50000"/>
                  </a:schemeClr>
                </a:solidFill>
                <a:latin typeface="Cambria" panose="02040503050406030204" pitchFamily="18" charset="0"/>
              </a:rPr>
              <a:t>2019- 20</a:t>
            </a:r>
          </a:p>
          <a:p>
            <a:pPr marL="800100" lvl="2" indent="-342900">
              <a:spcBef>
                <a:spcPts val="1000"/>
              </a:spcBef>
              <a:buClr>
                <a:schemeClr val="accent1"/>
              </a:buClr>
              <a:buFont typeface="Wingdings 3" charset="2"/>
              <a:buChar char=""/>
              <a:defRPr/>
            </a:pPr>
            <a:r>
              <a:rPr lang="en-US" sz="2800" dirty="0">
                <a:solidFill>
                  <a:schemeClr val="accent4">
                    <a:lumMod val="50000"/>
                  </a:schemeClr>
                </a:solidFill>
                <a:latin typeface="Cambria" panose="02040503050406030204" pitchFamily="18" charset="0"/>
              </a:rPr>
              <a:t>2020- 21</a:t>
            </a:r>
          </a:p>
          <a:p>
            <a:pPr marL="800100" lvl="2" indent="-342900">
              <a:spcBef>
                <a:spcPts val="1000"/>
              </a:spcBef>
              <a:buClr>
                <a:schemeClr val="accent1"/>
              </a:buClr>
              <a:buFont typeface="Wingdings 3" charset="2"/>
              <a:buChar char=""/>
              <a:defRPr/>
            </a:pPr>
            <a:r>
              <a:rPr lang="en-US" sz="2800" dirty="0">
                <a:solidFill>
                  <a:schemeClr val="accent4">
                    <a:lumMod val="50000"/>
                  </a:schemeClr>
                </a:solidFill>
                <a:latin typeface="Cambria" panose="02040503050406030204" pitchFamily="18" charset="0"/>
              </a:rPr>
              <a:t>2021- 22</a:t>
            </a:r>
          </a:p>
          <a:p>
            <a:pPr lvl="1" eaLnBrk="1" fontAlgn="auto" hangingPunct="1">
              <a:spcBef>
                <a:spcPts val="0"/>
              </a:spcBef>
              <a:spcAft>
                <a:spcPts val="0"/>
              </a:spcAft>
              <a:buClr>
                <a:schemeClr val="accent2">
                  <a:lumMod val="75000"/>
                </a:schemeClr>
              </a:buClr>
              <a:defRPr/>
            </a:pPr>
            <a:endParaRPr lang="en-US" sz="3600" dirty="0">
              <a:solidFill>
                <a:schemeClr val="accent1">
                  <a:lumMod val="50000"/>
                </a:schemeClr>
              </a:solidFill>
              <a:latin typeface="Cambria" panose="020405030504060302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85583A2-1963-41AF-B56D-19FED58C1545}"/>
              </a:ext>
            </a:extLst>
          </p:cNvPr>
          <p:cNvSpPr>
            <a:spLocks noGrp="1"/>
          </p:cNvSpPr>
          <p:nvPr>
            <p:ph type="title"/>
          </p:nvPr>
        </p:nvSpPr>
        <p:spPr>
          <a:xfrm>
            <a:off x="2209800" y="220384"/>
            <a:ext cx="9070975" cy="990600"/>
          </a:xfrm>
        </p:spPr>
        <p:txBody>
          <a:bodyPr rtlCol="0">
            <a:normAutofit/>
          </a:bodyPr>
          <a:lstStyle/>
          <a:p>
            <a:pPr eaLnBrk="1" fontAlgn="auto" hangingPunct="1">
              <a:spcAft>
                <a:spcPts val="0"/>
              </a:spcAft>
              <a:defRPr/>
            </a:pPr>
            <a:r>
              <a:rPr lang="en-US" altLang="en-US" sz="5300" b="1" dirty="0">
                <a:solidFill>
                  <a:schemeClr val="accent2">
                    <a:lumMod val="75000"/>
                  </a:schemeClr>
                </a:solidFill>
                <a:latin typeface="Cambria" panose="02040503050406030204" pitchFamily="18" charset="0"/>
              </a:rPr>
              <a:t> Warrant Article #4 </a:t>
            </a:r>
            <a:r>
              <a:rPr lang="en-US" altLang="en-US" b="1" dirty="0">
                <a:solidFill>
                  <a:schemeClr val="accent2">
                    <a:lumMod val="75000"/>
                  </a:schemeClr>
                </a:solidFill>
                <a:latin typeface="Cambria" panose="02040503050406030204" pitchFamily="18" charset="0"/>
              </a:rPr>
              <a:t>        </a:t>
            </a:r>
            <a:r>
              <a:rPr lang="en-US" altLang="en-US" sz="3100" b="1" dirty="0">
                <a:solidFill>
                  <a:schemeClr val="accent2">
                    <a:lumMod val="75000"/>
                  </a:schemeClr>
                </a:solidFill>
                <a:latin typeface="Cambria" panose="02040503050406030204" pitchFamily="18" charset="0"/>
              </a:rPr>
              <a:t>continued</a:t>
            </a:r>
          </a:p>
        </p:txBody>
      </p:sp>
      <p:sp>
        <p:nvSpPr>
          <p:cNvPr id="19460" name="Slide Number Placeholder 1">
            <a:extLst>
              <a:ext uri="{FF2B5EF4-FFF2-40B4-BE49-F238E27FC236}">
                <a16:creationId xmlns:a16="http://schemas.microsoft.com/office/drawing/2014/main" id="{76C8FF2E-F1F3-458A-A82F-6B1442297C7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44F577A1-3E58-4FD9-8CC1-ABC28965257F}" type="slidenum">
              <a:rPr lang="en-US" altLang="en-US">
                <a:solidFill>
                  <a:schemeClr val="bg1"/>
                </a:solidFill>
                <a:latin typeface="Cambria" panose="02040503050406030204" pitchFamily="18" charset="0"/>
              </a:rPr>
              <a:pPr>
                <a:defRPr/>
              </a:pPr>
              <a:t>27</a:t>
            </a:fld>
            <a:endParaRPr lang="en-US" altLang="en-US" dirty="0">
              <a:solidFill>
                <a:schemeClr val="bg1"/>
              </a:solidFill>
              <a:latin typeface="Cambria" panose="02040503050406030204" pitchFamily="18" charset="0"/>
            </a:endParaRPr>
          </a:p>
        </p:txBody>
      </p:sp>
      <p:sp>
        <p:nvSpPr>
          <p:cNvPr id="4" name="Rectangle 3">
            <a:extLst>
              <a:ext uri="{FF2B5EF4-FFF2-40B4-BE49-F238E27FC236}">
                <a16:creationId xmlns:a16="http://schemas.microsoft.com/office/drawing/2014/main" id="{CED1EEEB-4BC8-4B10-8A44-4CF004626E72}"/>
              </a:ext>
            </a:extLst>
          </p:cNvPr>
          <p:cNvSpPr/>
          <p:nvPr/>
        </p:nvSpPr>
        <p:spPr>
          <a:xfrm>
            <a:off x="2435124" y="1152907"/>
            <a:ext cx="9220200" cy="5206554"/>
          </a:xfrm>
          <a:prstGeom prst="rect">
            <a:avLst/>
          </a:prstGeom>
        </p:spPr>
        <p:txBody>
          <a:bodyPr wrap="square">
            <a:spAutoFit/>
          </a:bodyPr>
          <a:lstStyle/>
          <a:p>
            <a:pPr eaLnBrk="1" fontAlgn="auto" hangingPunct="1">
              <a:spcBef>
                <a:spcPts val="0"/>
              </a:spcBef>
              <a:spcAft>
                <a:spcPts val="600"/>
              </a:spcAft>
              <a:defRPr/>
            </a:pPr>
            <a:r>
              <a:rPr lang="en-US" sz="2400" dirty="0">
                <a:solidFill>
                  <a:schemeClr val="accent4">
                    <a:lumMod val="50000"/>
                  </a:schemeClr>
                </a:solidFill>
                <a:latin typeface="Cambria" panose="02040503050406030204" pitchFamily="18" charset="0"/>
              </a:rPr>
              <a:t>Benefit/Language Changes:</a:t>
            </a:r>
          </a:p>
          <a:p>
            <a:pPr marL="342900" indent="-342900" fontAlgn="auto">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Addition of new Health &amp; Safety Language</a:t>
            </a:r>
          </a:p>
          <a:p>
            <a:pPr marL="342900" indent="-342900" fontAlgn="auto">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Clarifying Language added to Employment Status for School Year Secretaries/Administrative Assistants</a:t>
            </a:r>
          </a:p>
          <a:p>
            <a:pPr marL="342900"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Probationary Period changed from 30 to 90 days</a:t>
            </a:r>
          </a:p>
          <a:p>
            <a:pPr marL="342900"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Clarifying Language added for Overtime/Personal Time</a:t>
            </a:r>
          </a:p>
          <a:p>
            <a:pPr marL="342900"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Clarifying Language added to Sick Bank Leave</a:t>
            </a:r>
          </a:p>
          <a:p>
            <a:pPr marL="342900" indent="-342900" fontAlgn="auto">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Yearly Clothing and Uniform reimbursement of $100 to custodians</a:t>
            </a:r>
          </a:p>
          <a:p>
            <a:pPr marL="342900" indent="-342900" fontAlgn="auto">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COLA Increase:</a:t>
            </a:r>
          </a:p>
          <a:p>
            <a:pPr marL="800100" lvl="2"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Year 1 increase of Salary and Benefits of 3.0%</a:t>
            </a:r>
          </a:p>
          <a:p>
            <a:pPr marL="800100" lvl="2"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Year 2 increase of Salary and Benefits of 3.2%</a:t>
            </a:r>
          </a:p>
          <a:p>
            <a:pPr marL="800100" lvl="2" indent="-342900">
              <a:spcBef>
                <a:spcPts val="1000"/>
              </a:spcBef>
              <a:buClr>
                <a:schemeClr val="accent1"/>
              </a:buClr>
              <a:buFont typeface="Wingdings 3" charset="2"/>
              <a:buChar char=""/>
              <a:defRPr/>
            </a:pPr>
            <a:r>
              <a:rPr lang="en-US" sz="2000" dirty="0">
                <a:solidFill>
                  <a:schemeClr val="accent4">
                    <a:lumMod val="50000"/>
                  </a:schemeClr>
                </a:solidFill>
                <a:latin typeface="Cambria" panose="02040503050406030204" pitchFamily="18" charset="0"/>
              </a:rPr>
              <a:t>Year 3 increase of Salary and Benefits of 3.3%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7B63759-3AFB-4228-B329-843AFDCD84F4}"/>
              </a:ext>
            </a:extLst>
          </p:cNvPr>
          <p:cNvSpPr>
            <a:spLocks noGrp="1"/>
          </p:cNvSpPr>
          <p:nvPr>
            <p:ph type="title"/>
          </p:nvPr>
        </p:nvSpPr>
        <p:spPr>
          <a:xfrm>
            <a:off x="1981200" y="467107"/>
            <a:ext cx="9220200" cy="1371600"/>
          </a:xfrm>
        </p:spPr>
        <p:txBody>
          <a:bodyPr rtlCol="0">
            <a:normAutofit/>
          </a:bodyPr>
          <a:lstStyle/>
          <a:p>
            <a:pPr algn="ctr" eaLnBrk="1" fontAlgn="auto" hangingPunct="1">
              <a:spcAft>
                <a:spcPts val="0"/>
              </a:spcAft>
              <a:defRPr/>
            </a:pPr>
            <a:r>
              <a:rPr lang="en-US" altLang="en-US" sz="5300" b="1" dirty="0">
                <a:solidFill>
                  <a:schemeClr val="accent2">
                    <a:lumMod val="75000"/>
                  </a:schemeClr>
                </a:solidFill>
                <a:latin typeface="Cambria" panose="02040503050406030204" pitchFamily="18" charset="0"/>
              </a:rPr>
              <a:t>Warrant Article #4 </a:t>
            </a:r>
            <a:r>
              <a:rPr lang="en-US" altLang="en-US" sz="5300" b="1" dirty="0">
                <a:latin typeface="Cambria" panose="02040503050406030204" pitchFamily="18" charset="0"/>
              </a:rPr>
              <a:t> </a:t>
            </a:r>
            <a:r>
              <a:rPr lang="en-US" altLang="en-US" sz="3100" b="1" dirty="0">
                <a:latin typeface="Cambria" panose="02040503050406030204" pitchFamily="18" charset="0"/>
              </a:rPr>
              <a:t>CO</a:t>
            </a:r>
            <a:r>
              <a:rPr lang="en-US" altLang="en-US" sz="3100" b="1" dirty="0">
                <a:solidFill>
                  <a:schemeClr val="accent2">
                    <a:lumMod val="75000"/>
                  </a:schemeClr>
                </a:solidFill>
                <a:latin typeface="Cambria" panose="02040503050406030204" pitchFamily="18" charset="0"/>
              </a:rPr>
              <a:t>NTINUED</a:t>
            </a:r>
          </a:p>
        </p:txBody>
      </p:sp>
      <p:sp>
        <p:nvSpPr>
          <p:cNvPr id="19460" name="Slide Number Placeholder 1">
            <a:extLst>
              <a:ext uri="{FF2B5EF4-FFF2-40B4-BE49-F238E27FC236}">
                <a16:creationId xmlns:a16="http://schemas.microsoft.com/office/drawing/2014/main" id="{FEFC2908-325F-4906-AFB6-877D745B852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A542D0EB-615E-4F25-8F06-416081459625}" type="slidenum">
              <a:rPr lang="en-US" altLang="en-US">
                <a:solidFill>
                  <a:schemeClr val="bg1"/>
                </a:solidFill>
                <a:latin typeface="Cambria" panose="02040503050406030204" pitchFamily="18" charset="0"/>
              </a:rPr>
              <a:pPr>
                <a:defRPr/>
              </a:pPr>
              <a:t>28</a:t>
            </a:fld>
            <a:endParaRPr lang="en-US" altLang="en-US" dirty="0">
              <a:solidFill>
                <a:schemeClr val="bg1"/>
              </a:solidFill>
              <a:latin typeface="Cambria" panose="02040503050406030204" pitchFamily="18" charset="0"/>
            </a:endParaRPr>
          </a:p>
        </p:txBody>
      </p:sp>
      <p:sp>
        <p:nvSpPr>
          <p:cNvPr id="4" name="Rectangle 3">
            <a:extLst>
              <a:ext uri="{FF2B5EF4-FFF2-40B4-BE49-F238E27FC236}">
                <a16:creationId xmlns:a16="http://schemas.microsoft.com/office/drawing/2014/main" id="{92DC4177-FE13-499F-B1E0-F2E05F571A5A}"/>
              </a:ext>
            </a:extLst>
          </p:cNvPr>
          <p:cNvSpPr/>
          <p:nvPr/>
        </p:nvSpPr>
        <p:spPr>
          <a:xfrm>
            <a:off x="2971800" y="2438400"/>
            <a:ext cx="8077200" cy="2821285"/>
          </a:xfrm>
          <a:prstGeom prst="rect">
            <a:avLst/>
          </a:prstGeom>
        </p:spPr>
        <p:txBody>
          <a:bodyPr wrap="square">
            <a:spAutoFit/>
          </a:bodyPr>
          <a:lstStyle/>
          <a:p>
            <a:pPr marL="342900" indent="-342900" fontAlgn="auto">
              <a:spcBef>
                <a:spcPts val="1000"/>
              </a:spcBef>
              <a:spcAft>
                <a:spcPts val="0"/>
              </a:spcAft>
              <a:buClr>
                <a:schemeClr val="accent1"/>
              </a:buClr>
              <a:buFont typeface="Wingdings 3" charset="2"/>
              <a:buChar char=""/>
              <a:defRPr/>
            </a:pPr>
            <a:r>
              <a:rPr lang="en-US" sz="3200" dirty="0">
                <a:solidFill>
                  <a:schemeClr val="accent4">
                    <a:lumMod val="50000"/>
                  </a:schemeClr>
                </a:solidFill>
                <a:latin typeface="Cambria" panose="02040503050406030204" pitchFamily="18" charset="0"/>
              </a:rPr>
              <a:t>Impact of proposed ORESPA contract:</a:t>
            </a:r>
          </a:p>
          <a:p>
            <a:pPr fontAlgn="auto">
              <a:spcBef>
                <a:spcPts val="1000"/>
              </a:spcBef>
              <a:spcAft>
                <a:spcPts val="0"/>
              </a:spcAft>
              <a:buClr>
                <a:schemeClr val="accent1"/>
              </a:buClr>
              <a:defRPr/>
            </a:pPr>
            <a:endParaRPr lang="en-US" sz="1600" dirty="0">
              <a:solidFill>
                <a:schemeClr val="accent4">
                  <a:lumMod val="50000"/>
                </a:schemeClr>
              </a:solidFill>
              <a:latin typeface="Cambria" panose="02040503050406030204" pitchFamily="18" charset="0"/>
            </a:endParaRPr>
          </a:p>
          <a:p>
            <a:pPr marL="800100" lvl="2" indent="-342900">
              <a:spcBef>
                <a:spcPts val="1000"/>
              </a:spcBef>
              <a:buClr>
                <a:schemeClr val="accent1"/>
              </a:buClr>
              <a:buFont typeface="Wingdings 3" charset="2"/>
              <a:buChar char=""/>
              <a:defRPr/>
            </a:pPr>
            <a:r>
              <a:rPr lang="en-US" sz="3200" dirty="0">
                <a:solidFill>
                  <a:schemeClr val="accent4">
                    <a:lumMod val="50000"/>
                  </a:schemeClr>
                </a:solidFill>
                <a:latin typeface="Cambria" panose="02040503050406030204" pitchFamily="18" charset="0"/>
              </a:rPr>
              <a:t>2019-20 = $ 41,378 or 3.0%</a:t>
            </a:r>
          </a:p>
          <a:p>
            <a:pPr marL="800100" lvl="2" indent="-342900">
              <a:spcBef>
                <a:spcPts val="1000"/>
              </a:spcBef>
              <a:buClr>
                <a:schemeClr val="accent1"/>
              </a:buClr>
              <a:buFont typeface="Wingdings 3" charset="2"/>
              <a:buChar char=""/>
              <a:defRPr/>
            </a:pPr>
            <a:r>
              <a:rPr lang="en-US" sz="3200" dirty="0">
                <a:solidFill>
                  <a:schemeClr val="accent4">
                    <a:lumMod val="50000"/>
                  </a:schemeClr>
                </a:solidFill>
                <a:latin typeface="Cambria" panose="02040503050406030204" pitchFamily="18" charset="0"/>
              </a:rPr>
              <a:t>2020-21 = $ 45,532 or 3.2%</a:t>
            </a:r>
          </a:p>
          <a:p>
            <a:pPr marL="800100" lvl="2" indent="-342900">
              <a:spcBef>
                <a:spcPts val="1000"/>
              </a:spcBef>
              <a:buClr>
                <a:schemeClr val="accent1"/>
              </a:buClr>
              <a:buFont typeface="Wingdings 3" charset="2"/>
              <a:buChar char=""/>
              <a:defRPr/>
            </a:pPr>
            <a:r>
              <a:rPr lang="en-US" sz="3200" dirty="0">
                <a:solidFill>
                  <a:schemeClr val="accent4">
                    <a:lumMod val="50000"/>
                  </a:schemeClr>
                </a:solidFill>
                <a:latin typeface="Cambria" panose="02040503050406030204" pitchFamily="18" charset="0"/>
              </a:rPr>
              <a:t>2021-22 = $ 48,809 or 3.3%</a:t>
            </a:r>
            <a:endParaRPr lang="en-US" sz="2000" dirty="0">
              <a:solidFill>
                <a:schemeClr val="accent4">
                  <a:lumMod val="50000"/>
                </a:schemeClr>
              </a:solidFill>
              <a:latin typeface="Cambria" panose="020405030504060302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5106-5C60-4146-811F-E86F97F45568}"/>
              </a:ext>
            </a:extLst>
          </p:cNvPr>
          <p:cNvSpPr>
            <a:spLocks noGrp="1"/>
          </p:cNvSpPr>
          <p:nvPr>
            <p:ph type="title"/>
          </p:nvPr>
        </p:nvSpPr>
        <p:spPr>
          <a:xfrm>
            <a:off x="2506663" y="457200"/>
            <a:ext cx="7704137" cy="1143000"/>
          </a:xfrm>
        </p:spPr>
        <p:txBody>
          <a:bodyPr rtlCol="0">
            <a:normAutofit/>
          </a:bodyPr>
          <a:lstStyle/>
          <a:p>
            <a:pPr algn="ctr" eaLnBrk="1" fontAlgn="auto" hangingPunct="1">
              <a:spcAft>
                <a:spcPts val="0"/>
              </a:spcAft>
              <a:defRPr/>
            </a:pPr>
            <a:r>
              <a:rPr lang="en-US" sz="5400" b="1" dirty="0">
                <a:latin typeface="Cambria" panose="02040503050406030204" pitchFamily="18" charset="0"/>
              </a:rPr>
              <a:t>FY20 Budget Impact</a:t>
            </a:r>
          </a:p>
        </p:txBody>
      </p:sp>
      <p:sp>
        <p:nvSpPr>
          <p:cNvPr id="5" name="Content Placeholder 4">
            <a:extLst>
              <a:ext uri="{FF2B5EF4-FFF2-40B4-BE49-F238E27FC236}">
                <a16:creationId xmlns:a16="http://schemas.microsoft.com/office/drawing/2014/main" id="{D9882CD6-A23D-4612-93C9-C691E69D77B3}"/>
              </a:ext>
            </a:extLst>
          </p:cNvPr>
          <p:cNvSpPr>
            <a:spLocks noGrp="1"/>
          </p:cNvSpPr>
          <p:nvPr>
            <p:ph idx="1"/>
          </p:nvPr>
        </p:nvSpPr>
        <p:spPr>
          <a:xfrm>
            <a:off x="2362200" y="2405063"/>
            <a:ext cx="8534400" cy="2503249"/>
          </a:xfrm>
        </p:spPr>
        <p:txBody>
          <a:bodyPr rtlCol="0">
            <a:spAutoFit/>
          </a:bodyPr>
          <a:lstStyle/>
          <a:p>
            <a:pPr marL="0" indent="0" eaLnBrk="1" fontAlgn="auto" hangingPunct="1">
              <a:spcBef>
                <a:spcPts val="0"/>
              </a:spcBef>
              <a:buClr>
                <a:schemeClr val="accent1">
                  <a:lumMod val="75000"/>
                </a:schemeClr>
              </a:buClr>
              <a:buFont typeface="Arial"/>
              <a:buNone/>
              <a:defRPr/>
            </a:pPr>
            <a:r>
              <a:rPr lang="en-US" sz="2800" dirty="0">
                <a:solidFill>
                  <a:schemeClr val="accent4">
                    <a:lumMod val="50000"/>
                  </a:schemeClr>
                </a:solidFill>
                <a:latin typeface="Cambria" panose="02040503050406030204" pitchFamily="18" charset="0"/>
              </a:rPr>
              <a:t>General Fund (10) TOTAL			$45,940,460</a:t>
            </a:r>
          </a:p>
          <a:p>
            <a:pPr>
              <a:defRPr/>
            </a:pPr>
            <a:r>
              <a:rPr lang="en-US" sz="2800" dirty="0">
                <a:solidFill>
                  <a:schemeClr val="accent4">
                    <a:lumMod val="50000"/>
                  </a:schemeClr>
                </a:solidFill>
                <a:latin typeface="Cambria" panose="02040503050406030204" pitchFamily="18" charset="0"/>
              </a:rPr>
              <a:t>Article 4 – ORESPA Contract	$        41,378</a:t>
            </a:r>
          </a:p>
          <a:p>
            <a:pPr marL="0" indent="0">
              <a:buNone/>
              <a:defRPr/>
            </a:pPr>
            <a:r>
              <a:rPr lang="en-US" sz="2800" dirty="0">
                <a:solidFill>
                  <a:schemeClr val="accent4">
                    <a:lumMod val="50000"/>
                  </a:schemeClr>
                </a:solidFill>
                <a:latin typeface="Cambria" panose="02040503050406030204" pitchFamily="18" charset="0"/>
              </a:rPr>
              <a:t>TOTAL with warrant articles		$45,981,838 - 3.75%</a:t>
            </a:r>
          </a:p>
          <a:p>
            <a:pPr marL="0" indent="0" eaLnBrk="1" fontAlgn="auto" hangingPunct="1">
              <a:spcBef>
                <a:spcPts val="0"/>
              </a:spcBef>
              <a:spcAft>
                <a:spcPts val="0"/>
              </a:spcAft>
              <a:buClr>
                <a:schemeClr val="accent1">
                  <a:lumMod val="75000"/>
                </a:schemeClr>
              </a:buClr>
              <a:buFont typeface="Arial"/>
              <a:buNone/>
              <a:defRPr/>
            </a:pPr>
            <a:endParaRPr lang="en-US" sz="2800" dirty="0">
              <a:solidFill>
                <a:schemeClr val="accent4">
                  <a:lumMod val="50000"/>
                </a:schemeClr>
              </a:solidFill>
              <a:latin typeface="Cambria" panose="02040503050406030204" pitchFamily="18" charset="0"/>
            </a:endParaRPr>
          </a:p>
          <a:p>
            <a:pPr marL="0" indent="0" eaLnBrk="1" fontAlgn="auto" hangingPunct="1">
              <a:spcBef>
                <a:spcPts val="0"/>
              </a:spcBef>
              <a:spcAft>
                <a:spcPts val="0"/>
              </a:spcAft>
              <a:buClr>
                <a:schemeClr val="accent1">
                  <a:lumMod val="75000"/>
                </a:schemeClr>
              </a:buClr>
              <a:buFont typeface="Arial"/>
              <a:buNone/>
              <a:defRPr/>
            </a:pPr>
            <a:r>
              <a:rPr lang="en-US" sz="2800" dirty="0">
                <a:solidFill>
                  <a:schemeClr val="accent4">
                    <a:lumMod val="50000"/>
                  </a:schemeClr>
                </a:solidFill>
                <a:latin typeface="Cambria" panose="02040503050406030204" pitchFamily="18" charset="0"/>
              </a:rPr>
              <a:t>With projected revenue increases   3.49% Impact</a:t>
            </a:r>
          </a:p>
        </p:txBody>
      </p:sp>
      <p:sp>
        <p:nvSpPr>
          <p:cNvPr id="6" name="Slide Number Placeholder 1">
            <a:extLst>
              <a:ext uri="{FF2B5EF4-FFF2-40B4-BE49-F238E27FC236}">
                <a16:creationId xmlns:a16="http://schemas.microsoft.com/office/drawing/2014/main" id="{37EB3417-62EB-4577-9E58-3FA4DCA93425}"/>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29</a:t>
            </a:fld>
            <a:endParaRPr lang="en-US" altLang="en-US" sz="1800" dirty="0">
              <a:solidFill>
                <a:schemeClr val="bg1"/>
              </a:solidFill>
              <a:latin typeface="Cambria" panose="020405030504060302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5" y="306333"/>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2019-20 Board Goals</a:t>
            </a:r>
          </a:p>
        </p:txBody>
      </p:sp>
      <p:sp>
        <p:nvSpPr>
          <p:cNvPr id="3" name="Content Placeholder 2">
            <a:extLst>
              <a:ext uri="{FF2B5EF4-FFF2-40B4-BE49-F238E27FC236}">
                <a16:creationId xmlns:a16="http://schemas.microsoft.com/office/drawing/2014/main" id="{6D1CE25F-23CD-4965-8E93-E93A08E9D17B}"/>
              </a:ext>
            </a:extLst>
          </p:cNvPr>
          <p:cNvSpPr>
            <a:spLocks noGrp="1"/>
          </p:cNvSpPr>
          <p:nvPr>
            <p:ph idx="1"/>
          </p:nvPr>
        </p:nvSpPr>
        <p:spPr>
          <a:xfrm>
            <a:off x="2438400" y="1524000"/>
            <a:ext cx="9066212" cy="4387222"/>
          </a:xfrm>
        </p:spPr>
        <p:txBody>
          <a:bodyPr>
            <a:normAutofit/>
          </a:bodyPr>
          <a:lstStyle/>
          <a:p>
            <a:r>
              <a:rPr lang="en-US" sz="2400" dirty="0">
                <a:solidFill>
                  <a:schemeClr val="accent4">
                    <a:lumMod val="50000"/>
                  </a:schemeClr>
                </a:solidFill>
                <a:latin typeface="Cambria" panose="02040503050406030204" pitchFamily="18" charset="0"/>
              </a:rPr>
              <a:t>Choose a site for the new middle school and develop design plans.</a:t>
            </a:r>
          </a:p>
          <a:p>
            <a:r>
              <a:rPr lang="en-US" sz="2400" dirty="0">
                <a:solidFill>
                  <a:schemeClr val="accent4">
                    <a:lumMod val="50000"/>
                  </a:schemeClr>
                </a:solidFill>
                <a:latin typeface="Cambria" panose="02040503050406030204" pitchFamily="18" charset="0"/>
              </a:rPr>
              <a:t>Adopt 2019-2024 Strategic Plan.</a:t>
            </a:r>
          </a:p>
          <a:p>
            <a:r>
              <a:rPr lang="en-US" sz="2400" dirty="0">
                <a:solidFill>
                  <a:schemeClr val="accent4">
                    <a:lumMod val="50000"/>
                  </a:schemeClr>
                </a:solidFill>
                <a:latin typeface="Cambria" panose="02040503050406030204" pitchFamily="18" charset="0"/>
              </a:rPr>
              <a:t>Present findings of start time student survey.</a:t>
            </a:r>
          </a:p>
          <a:p>
            <a:r>
              <a:rPr lang="en-US" sz="2400" dirty="0">
                <a:solidFill>
                  <a:schemeClr val="accent4">
                    <a:lumMod val="50000"/>
                  </a:schemeClr>
                </a:solidFill>
                <a:latin typeface="Cambria" panose="02040503050406030204" pitchFamily="18" charset="0"/>
              </a:rPr>
              <a:t>Report on progress of ORMS competency-based learning.</a:t>
            </a:r>
          </a:p>
          <a:p>
            <a:r>
              <a:rPr lang="en-US" sz="2400" dirty="0">
                <a:solidFill>
                  <a:schemeClr val="accent4">
                    <a:lumMod val="50000"/>
                  </a:schemeClr>
                </a:solidFill>
                <a:latin typeface="Cambria" panose="02040503050406030204" pitchFamily="18" charset="0"/>
              </a:rPr>
              <a:t>Report on progress of ORHS competency-based learning.</a:t>
            </a:r>
          </a:p>
          <a:p>
            <a:r>
              <a:rPr lang="en-US" sz="2400" dirty="0">
                <a:solidFill>
                  <a:schemeClr val="accent4">
                    <a:lumMod val="50000"/>
                  </a:schemeClr>
                </a:solidFill>
                <a:latin typeface="Cambria" panose="02040503050406030204" pitchFamily="18" charset="0"/>
              </a:rPr>
              <a:t>Report on progress of one to one technology in the middle school.</a:t>
            </a:r>
          </a:p>
          <a:p>
            <a:r>
              <a:rPr lang="en-US" sz="2400" dirty="0">
                <a:solidFill>
                  <a:schemeClr val="accent4">
                    <a:lumMod val="50000"/>
                  </a:schemeClr>
                </a:solidFill>
                <a:latin typeface="Cambria" panose="02040503050406030204" pitchFamily="18" charset="0"/>
              </a:rPr>
              <a:t>Provide feedback on new high school schedule.</a:t>
            </a:r>
          </a:p>
          <a:p>
            <a:r>
              <a:rPr lang="en-US" sz="2400" dirty="0">
                <a:solidFill>
                  <a:schemeClr val="accent4">
                    <a:lumMod val="50000"/>
                  </a:schemeClr>
                </a:solidFill>
                <a:latin typeface="Cambria" panose="02040503050406030204" pitchFamily="18" charset="0"/>
              </a:rPr>
              <a:t>Report on World Language at the middle school and possible expansion to the elementary schools.</a:t>
            </a: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3</a:t>
            </a:fld>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368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D79FB7F-B76E-4CB0-A00F-8BA2CAACEA75}"/>
              </a:ext>
            </a:extLst>
          </p:cNvPr>
          <p:cNvSpPr>
            <a:spLocks noGrp="1" noChangeArrowheads="1"/>
          </p:cNvSpPr>
          <p:nvPr>
            <p:ph type="title"/>
          </p:nvPr>
        </p:nvSpPr>
        <p:spPr>
          <a:xfrm>
            <a:off x="2590800" y="117475"/>
            <a:ext cx="7315200" cy="1035432"/>
          </a:xfrm>
        </p:spPr>
        <p:txBody>
          <a:bodyPr rtlCol="0">
            <a:normAutofit/>
          </a:bodyPr>
          <a:lstStyle/>
          <a:p>
            <a:pPr algn="ctr" eaLnBrk="1" fontAlgn="auto" hangingPunct="1">
              <a:spcAft>
                <a:spcPts val="0"/>
              </a:spcAft>
              <a:defRPr/>
            </a:pPr>
            <a:r>
              <a:rPr lang="en-US" altLang="en-US" sz="5400" b="1" dirty="0">
                <a:solidFill>
                  <a:schemeClr val="accent2">
                    <a:lumMod val="75000"/>
                  </a:schemeClr>
                </a:solidFill>
                <a:latin typeface="Cambria" panose="02040503050406030204" pitchFamily="18" charset="0"/>
              </a:rPr>
              <a:t>Default Budget</a:t>
            </a:r>
          </a:p>
        </p:txBody>
      </p:sp>
      <p:sp>
        <p:nvSpPr>
          <p:cNvPr id="3" name="Rectangle 2">
            <a:extLst>
              <a:ext uri="{FF2B5EF4-FFF2-40B4-BE49-F238E27FC236}">
                <a16:creationId xmlns:a16="http://schemas.microsoft.com/office/drawing/2014/main" id="{014D3CAB-53E0-470B-80B2-F8D1BAC80495}"/>
              </a:ext>
            </a:extLst>
          </p:cNvPr>
          <p:cNvSpPr/>
          <p:nvPr/>
        </p:nvSpPr>
        <p:spPr>
          <a:xfrm>
            <a:off x="2057400" y="1447800"/>
            <a:ext cx="9067800" cy="5570756"/>
          </a:xfrm>
          <a:prstGeom prst="rect">
            <a:avLst/>
          </a:prstGeom>
        </p:spPr>
        <p:txBody>
          <a:bodyPr wrap="square">
            <a:spAutoFit/>
          </a:bodyPr>
          <a:lstStyle/>
          <a:p>
            <a:pPr marL="182870" indent="-182870" eaLnBrk="1" fontAlgn="auto" hangingPunct="1">
              <a:spcBef>
                <a:spcPts val="0"/>
              </a:spcBef>
              <a:spcAft>
                <a:spcPts val="0"/>
              </a:spcAft>
              <a:defRPr/>
            </a:pPr>
            <a:r>
              <a:rPr lang="en-US" dirty="0">
                <a:solidFill>
                  <a:schemeClr val="accent1">
                    <a:lumMod val="50000"/>
                  </a:schemeClr>
                </a:solidFill>
                <a:latin typeface="Bookman Old Style" panose="02050604050505020204" pitchFamily="18" charset="0"/>
              </a:rPr>
              <a:t>  </a:t>
            </a:r>
            <a:r>
              <a:rPr lang="en-US" sz="2400" dirty="0">
                <a:solidFill>
                  <a:schemeClr val="accent4">
                    <a:lumMod val="50000"/>
                  </a:schemeClr>
                </a:solidFill>
                <a:latin typeface="Cambria" panose="02040503050406030204" pitchFamily="18" charset="0"/>
              </a:rPr>
              <a:t>In the event that the FY2020 Proposed Budget fails to be approved by District voters, the Default Budget automatically becomes the budget for FY2020:</a:t>
            </a:r>
          </a:p>
          <a:p>
            <a:pPr marL="182870" indent="-182870" eaLnBrk="1" fontAlgn="auto" hangingPunct="1">
              <a:spcBef>
                <a:spcPts val="0"/>
              </a:spcBef>
              <a:spcAft>
                <a:spcPts val="0"/>
              </a:spcAft>
              <a:defRPr/>
            </a:pPr>
            <a:r>
              <a:rPr lang="en-US" sz="2400" dirty="0">
                <a:solidFill>
                  <a:schemeClr val="accent4">
                    <a:lumMod val="50000"/>
                  </a:schemeClr>
                </a:solidFill>
                <a:latin typeface="Cambria" panose="02040503050406030204" pitchFamily="18" charset="0"/>
              </a:rPr>
              <a:t>   </a:t>
            </a:r>
          </a:p>
          <a:p>
            <a:pPr eaLnBrk="1" fontAlgn="auto" hangingPunct="1">
              <a:spcBef>
                <a:spcPts val="0"/>
              </a:spcBef>
              <a:spcAft>
                <a:spcPts val="600"/>
              </a:spcAft>
              <a:buClr>
                <a:schemeClr val="accent5">
                  <a:lumMod val="50000"/>
                </a:schemeClr>
              </a:buClr>
              <a:defRPr/>
            </a:pPr>
            <a:r>
              <a:rPr lang="en-US" sz="2400" dirty="0">
                <a:solidFill>
                  <a:schemeClr val="accent4">
                    <a:lumMod val="50000"/>
                  </a:schemeClr>
                </a:solidFill>
                <a:latin typeface="Cambria" panose="02040503050406030204" pitchFamily="18" charset="0"/>
              </a:rPr>
              <a:t>		Default General Fund Budget	$45,424,300</a:t>
            </a:r>
          </a:p>
          <a:p>
            <a:pPr eaLnBrk="1" fontAlgn="auto" hangingPunct="1">
              <a:spcBef>
                <a:spcPts val="0"/>
              </a:spcBef>
              <a:spcAft>
                <a:spcPts val="600"/>
              </a:spcAft>
              <a:buClr>
                <a:schemeClr val="accent5">
                  <a:lumMod val="50000"/>
                </a:schemeClr>
              </a:buClr>
              <a:defRPr/>
            </a:pPr>
            <a:r>
              <a:rPr lang="en-US" sz="2400" dirty="0">
                <a:solidFill>
                  <a:schemeClr val="accent4">
                    <a:lumMod val="50000"/>
                  </a:schemeClr>
                </a:solidFill>
                <a:latin typeface="Cambria" panose="02040503050406030204" pitchFamily="18" charset="0"/>
              </a:rPr>
              <a:t>		Default Fund 21 </a:t>
            </a:r>
            <a:r>
              <a:rPr lang="en-US" sz="1400" dirty="0">
                <a:solidFill>
                  <a:schemeClr val="accent4">
                    <a:lumMod val="50000"/>
                  </a:schemeClr>
                </a:solidFill>
                <a:latin typeface="Cambria" panose="02040503050406030204" pitchFamily="18" charset="0"/>
              </a:rPr>
              <a:t>(Food Service)</a:t>
            </a:r>
            <a:r>
              <a:rPr lang="en-US" sz="2400" dirty="0">
                <a:solidFill>
                  <a:schemeClr val="accent4">
                    <a:lumMod val="50000"/>
                  </a:schemeClr>
                </a:solidFill>
                <a:latin typeface="Cambria" panose="02040503050406030204" pitchFamily="18" charset="0"/>
              </a:rPr>
              <a:t>		$      785,494</a:t>
            </a:r>
          </a:p>
          <a:p>
            <a:pPr eaLnBrk="1" fontAlgn="auto" hangingPunct="1">
              <a:spcBef>
                <a:spcPts val="0"/>
              </a:spcBef>
              <a:spcAft>
                <a:spcPts val="600"/>
              </a:spcAft>
              <a:buClr>
                <a:schemeClr val="accent5">
                  <a:lumMod val="50000"/>
                </a:schemeClr>
              </a:buClr>
              <a:defRPr/>
            </a:pPr>
            <a:r>
              <a:rPr lang="en-US" sz="2400" dirty="0">
                <a:solidFill>
                  <a:schemeClr val="accent4">
                    <a:lumMod val="50000"/>
                  </a:schemeClr>
                </a:solidFill>
                <a:latin typeface="Cambria" panose="02040503050406030204" pitchFamily="18" charset="0"/>
              </a:rPr>
              <a:t>		Default Fund 22 </a:t>
            </a:r>
            <a:r>
              <a:rPr lang="en-US" sz="1400" dirty="0">
                <a:solidFill>
                  <a:schemeClr val="accent4">
                    <a:lumMod val="50000"/>
                  </a:schemeClr>
                </a:solidFill>
                <a:latin typeface="Cambria" panose="02040503050406030204" pitchFamily="18" charset="0"/>
              </a:rPr>
              <a:t>(Federal Funds)</a:t>
            </a:r>
            <a:r>
              <a:rPr lang="en-US" sz="2400" dirty="0">
                <a:solidFill>
                  <a:schemeClr val="accent4">
                    <a:lumMod val="50000"/>
                  </a:schemeClr>
                </a:solidFill>
                <a:latin typeface="Cambria" panose="02040503050406030204" pitchFamily="18" charset="0"/>
              </a:rPr>
              <a:t>		$      600,000</a:t>
            </a:r>
          </a:p>
          <a:p>
            <a:pPr eaLnBrk="1" fontAlgn="auto" hangingPunct="1">
              <a:spcBef>
                <a:spcPts val="0"/>
              </a:spcBef>
              <a:spcAft>
                <a:spcPts val="600"/>
              </a:spcAft>
              <a:buClr>
                <a:schemeClr val="accent5">
                  <a:lumMod val="50000"/>
                </a:schemeClr>
              </a:buClr>
              <a:defRPr/>
            </a:pPr>
            <a:r>
              <a:rPr lang="en-US" sz="2400" dirty="0">
                <a:solidFill>
                  <a:schemeClr val="accent4">
                    <a:lumMod val="50000"/>
                  </a:schemeClr>
                </a:solidFill>
                <a:latin typeface="Cambria" panose="02040503050406030204" pitchFamily="18" charset="0"/>
              </a:rPr>
              <a:t>		Default Fund 23</a:t>
            </a:r>
            <a:r>
              <a:rPr lang="en-US" sz="1400" dirty="0">
                <a:solidFill>
                  <a:schemeClr val="accent4">
                    <a:lumMod val="50000"/>
                  </a:schemeClr>
                </a:solidFill>
                <a:latin typeface="Cambria" panose="02040503050406030204" pitchFamily="18" charset="0"/>
              </a:rPr>
              <a:t> (Other Special Revenue)	</a:t>
            </a:r>
            <a:r>
              <a:rPr lang="en-US" sz="2400" dirty="0">
                <a:solidFill>
                  <a:schemeClr val="accent4">
                    <a:lumMod val="50000"/>
                  </a:schemeClr>
                </a:solidFill>
                <a:latin typeface="Cambria" panose="02040503050406030204" pitchFamily="18" charset="0"/>
              </a:rPr>
              <a:t>$        </a:t>
            </a:r>
            <a:r>
              <a:rPr lang="en-US" sz="2400" u="sng" dirty="0">
                <a:solidFill>
                  <a:schemeClr val="accent4">
                    <a:lumMod val="50000"/>
                  </a:schemeClr>
                </a:solidFill>
                <a:latin typeface="Cambria" panose="02040503050406030204" pitchFamily="18" charset="0"/>
              </a:rPr>
              <a:t>41,000</a:t>
            </a:r>
          </a:p>
          <a:p>
            <a:pPr eaLnBrk="1" fontAlgn="auto" hangingPunct="1">
              <a:spcBef>
                <a:spcPts val="0"/>
              </a:spcBef>
              <a:spcAft>
                <a:spcPts val="0"/>
              </a:spcAft>
              <a:buClr>
                <a:schemeClr val="accent5">
                  <a:lumMod val="50000"/>
                </a:schemeClr>
              </a:buClr>
              <a:defRPr/>
            </a:pPr>
            <a:r>
              <a:rPr lang="en-US" sz="2400" dirty="0">
                <a:solidFill>
                  <a:schemeClr val="accent4">
                    <a:lumMod val="50000"/>
                  </a:schemeClr>
                </a:solidFill>
                <a:latin typeface="Cambria" panose="02040503050406030204" pitchFamily="18" charset="0"/>
              </a:rPr>
              <a:t>		Total Default Budget FY2020:	$46,850,794</a:t>
            </a:r>
          </a:p>
          <a:p>
            <a:pPr eaLnBrk="1" fontAlgn="auto" hangingPunct="1">
              <a:spcBef>
                <a:spcPts val="0"/>
              </a:spcBef>
              <a:spcAft>
                <a:spcPts val="0"/>
              </a:spcAft>
              <a:buClr>
                <a:schemeClr val="accent5">
                  <a:lumMod val="50000"/>
                </a:schemeClr>
              </a:buClr>
              <a:defRPr/>
            </a:pPr>
            <a:endParaRPr lang="en-US" sz="2400" dirty="0">
              <a:solidFill>
                <a:schemeClr val="accent4">
                  <a:lumMod val="50000"/>
                </a:schemeClr>
              </a:solidFill>
              <a:latin typeface="Cambria" panose="02040503050406030204" pitchFamily="18" charset="0"/>
            </a:endParaRPr>
          </a:p>
          <a:p>
            <a:pPr>
              <a:buClr>
                <a:schemeClr val="accent5">
                  <a:lumMod val="50000"/>
                </a:schemeClr>
              </a:buClr>
              <a:defRPr/>
            </a:pPr>
            <a:r>
              <a:rPr lang="en-US" sz="2400" dirty="0">
                <a:solidFill>
                  <a:schemeClr val="accent4">
                    <a:lumMod val="50000"/>
                  </a:schemeClr>
                </a:solidFill>
                <a:latin typeface="Cambria" panose="02040503050406030204" pitchFamily="18" charset="0"/>
              </a:rPr>
              <a:t>If the proposed Budget Fails ~ The Default Budget will be $554,716 less.</a:t>
            </a:r>
          </a:p>
          <a:p>
            <a:pPr eaLnBrk="1" fontAlgn="auto" hangingPunct="1">
              <a:spcBef>
                <a:spcPts val="0"/>
              </a:spcBef>
              <a:spcAft>
                <a:spcPts val="0"/>
              </a:spcAft>
              <a:buClr>
                <a:schemeClr val="accent5">
                  <a:lumMod val="50000"/>
                </a:schemeClr>
              </a:buClr>
              <a:defRPr/>
            </a:pPr>
            <a:endParaRPr lang="en-US" sz="2400" dirty="0">
              <a:solidFill>
                <a:schemeClr val="accent4">
                  <a:lumMod val="50000"/>
                </a:schemeClr>
              </a:solidFill>
              <a:latin typeface="Cambria" panose="02040503050406030204" pitchFamily="18" charset="0"/>
            </a:endParaRPr>
          </a:p>
          <a:p>
            <a:pPr eaLnBrk="1" fontAlgn="auto" hangingPunct="1">
              <a:spcBef>
                <a:spcPts val="0"/>
              </a:spcBef>
              <a:spcAft>
                <a:spcPts val="0"/>
              </a:spcAft>
              <a:buClr>
                <a:schemeClr val="bg2">
                  <a:lumMod val="25000"/>
                </a:schemeClr>
              </a:buClr>
              <a:defRPr/>
            </a:pPr>
            <a:endParaRPr lang="en-US" sz="2400" dirty="0">
              <a:solidFill>
                <a:schemeClr val="accent1">
                  <a:lumMod val="50000"/>
                </a:schemeClr>
              </a:solidFill>
              <a:latin typeface="Cambria" panose="02040503050406030204" pitchFamily="18" charset="0"/>
            </a:endParaRPr>
          </a:p>
        </p:txBody>
      </p:sp>
      <p:sp>
        <p:nvSpPr>
          <p:cNvPr id="5" name="Slide Number Placeholder 1">
            <a:extLst>
              <a:ext uri="{FF2B5EF4-FFF2-40B4-BE49-F238E27FC236}">
                <a16:creationId xmlns:a16="http://schemas.microsoft.com/office/drawing/2014/main" id="{D19BE75A-8A30-4CCC-BD59-740468F9D416}"/>
              </a:ext>
            </a:extLst>
          </p:cNvPr>
          <p:cNvSpPr txBox="1">
            <a:spLocks/>
          </p:cNvSpPr>
          <p:nvPr/>
        </p:nvSpPr>
        <p:spPr bwMode="gray">
          <a:xfrm>
            <a:off x="531812" y="787782"/>
            <a:ext cx="779767"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pPr>
              <a:defRPr/>
            </a:pPr>
            <a:fld id="{44F577A1-3E58-4FD9-8CC1-ABC28965257F}" type="slidenum">
              <a:rPr lang="en-US" altLang="en-US" smtClean="0">
                <a:solidFill>
                  <a:schemeClr val="bg1"/>
                </a:solidFill>
                <a:latin typeface="Cambria" panose="02040503050406030204" pitchFamily="18" charset="0"/>
              </a:rPr>
              <a:pPr>
                <a:defRPr/>
              </a:pPr>
              <a:t>30</a:t>
            </a:fld>
            <a:endParaRPr lang="en-US" altLang="en-US" sz="1800" dirty="0">
              <a:solidFill>
                <a:schemeClr val="bg1"/>
              </a:solidFill>
              <a:latin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433091" y="124529"/>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Current Middle School</a:t>
            </a:r>
          </a:p>
        </p:txBody>
      </p:sp>
      <p:pic>
        <p:nvPicPr>
          <p:cNvPr id="15" name="Content Placeholder 14" descr="A picture containing floor, indoor, wall, building&#10;&#10;Description generated with very high confidence">
            <a:extLst>
              <a:ext uri="{FF2B5EF4-FFF2-40B4-BE49-F238E27FC236}">
                <a16:creationId xmlns:a16="http://schemas.microsoft.com/office/drawing/2014/main" id="{B97CE591-5623-4A77-A96F-85194F31DA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254390"/>
            <a:ext cx="3848448" cy="2555610"/>
          </a:xfrm>
        </p:spPr>
      </p:pic>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4</a:t>
            </a:fld>
            <a:endParaRPr lang="en-US" altLang="en-US" dirty="0">
              <a:latin typeface="Cambria" panose="02040503050406030204" pitchFamily="18" charset="0"/>
              <a:ea typeface="Cambria" panose="02040503050406030204" pitchFamily="18" charset="0"/>
            </a:endParaRPr>
          </a:p>
        </p:txBody>
      </p:sp>
      <p:sp>
        <p:nvSpPr>
          <p:cNvPr id="12" name="Hexagon 11">
            <a:extLst>
              <a:ext uri="{FF2B5EF4-FFF2-40B4-BE49-F238E27FC236}">
                <a16:creationId xmlns:a16="http://schemas.microsoft.com/office/drawing/2014/main" id="{E8D3913C-C850-4DFD-A0F8-89EF2C02D911}"/>
              </a:ext>
            </a:extLst>
          </p:cNvPr>
          <p:cNvSpPr/>
          <p:nvPr/>
        </p:nvSpPr>
        <p:spPr>
          <a:xfrm>
            <a:off x="5867400" y="1550678"/>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BF57194-55CC-4620-AAFD-08383871A10B}"/>
              </a:ext>
            </a:extLst>
          </p:cNvPr>
          <p:cNvSpPr txBox="1"/>
          <p:nvPr/>
        </p:nvSpPr>
        <p:spPr>
          <a:xfrm>
            <a:off x="6203135" y="2019788"/>
            <a:ext cx="1371600"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ADA</a:t>
            </a:r>
          </a:p>
          <a:p>
            <a:pPr algn="ctr"/>
            <a:r>
              <a:rPr lang="en-US" b="1" dirty="0">
                <a:latin typeface="Cambria" panose="02040503050406030204" pitchFamily="18" charset="0"/>
                <a:ea typeface="Cambria" panose="02040503050406030204" pitchFamily="18" charset="0"/>
              </a:rPr>
              <a:t>Compliant:</a:t>
            </a:r>
          </a:p>
          <a:p>
            <a:pPr algn="ctr"/>
            <a:r>
              <a:rPr lang="en-US" b="1" dirty="0">
                <a:latin typeface="Cambria" panose="02040503050406030204" pitchFamily="18" charset="0"/>
                <a:ea typeface="Cambria" panose="02040503050406030204" pitchFamily="18" charset="0"/>
              </a:rPr>
              <a:t>Barely</a:t>
            </a:r>
          </a:p>
        </p:txBody>
      </p:sp>
      <p:pic>
        <p:nvPicPr>
          <p:cNvPr id="17" name="Picture 16" descr="A house with a fence in front of a brick building&#10;&#10;Description generated with very high confidence">
            <a:extLst>
              <a:ext uri="{FF2B5EF4-FFF2-40B4-BE49-F238E27FC236}">
                <a16:creationId xmlns:a16="http://schemas.microsoft.com/office/drawing/2014/main" id="{3CB38069-3F50-4A76-A8C6-5D1F11610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93" y="3809999"/>
            <a:ext cx="4798807" cy="3186708"/>
          </a:xfrm>
          <a:prstGeom prst="rect">
            <a:avLst/>
          </a:prstGeom>
        </p:spPr>
      </p:pic>
      <p:pic>
        <p:nvPicPr>
          <p:cNvPr id="19" name="Picture 18" descr="A large empty room&#10;&#10;Description generated with high confidence">
            <a:extLst>
              <a:ext uri="{FF2B5EF4-FFF2-40B4-BE49-F238E27FC236}">
                <a16:creationId xmlns:a16="http://schemas.microsoft.com/office/drawing/2014/main" id="{7ACB4C6F-509A-41CE-8DC8-58FD79B9A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824" y="4113853"/>
            <a:ext cx="4114800" cy="2732484"/>
          </a:xfrm>
          <a:prstGeom prst="rect">
            <a:avLst/>
          </a:prstGeom>
        </p:spPr>
      </p:pic>
      <p:pic>
        <p:nvPicPr>
          <p:cNvPr id="21" name="Picture 20" descr="A picture containing bench, building&#10;&#10;Description generated with high confidence">
            <a:extLst>
              <a:ext uri="{FF2B5EF4-FFF2-40B4-BE49-F238E27FC236}">
                <a16:creationId xmlns:a16="http://schemas.microsoft.com/office/drawing/2014/main" id="{5F0058D0-015D-4731-860E-83AAD2167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1123029"/>
            <a:ext cx="3965470" cy="2633320"/>
          </a:xfrm>
          <a:prstGeom prst="rect">
            <a:avLst/>
          </a:prstGeom>
        </p:spPr>
      </p:pic>
    </p:spTree>
    <p:extLst>
      <p:ext uri="{BB962C8B-B14F-4D97-AF65-F5344CB8AC3E}">
        <p14:creationId xmlns:p14="http://schemas.microsoft.com/office/powerpoint/2010/main" val="136041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5" y="306333"/>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Current Middle School</a:t>
            </a:r>
          </a:p>
        </p:txBody>
      </p:sp>
      <p:pic>
        <p:nvPicPr>
          <p:cNvPr id="12" name="Content Placeholder 11" descr="A group of people walking down a street next to a car&#10;&#10;Description generated with very high confidence">
            <a:extLst>
              <a:ext uri="{FF2B5EF4-FFF2-40B4-BE49-F238E27FC236}">
                <a16:creationId xmlns:a16="http://schemas.microsoft.com/office/drawing/2014/main" id="{ACBA5C64-17D2-408B-987D-106F76CD79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0365" y="1295400"/>
            <a:ext cx="4016188" cy="2667000"/>
          </a:xfrm>
        </p:spPr>
      </p:pic>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5</a:t>
            </a:fld>
            <a:endParaRPr lang="en-US" altLang="en-US" dirty="0">
              <a:latin typeface="Cambria" panose="02040503050406030204" pitchFamily="18" charset="0"/>
              <a:ea typeface="Cambria" panose="02040503050406030204" pitchFamily="18" charset="0"/>
            </a:endParaRPr>
          </a:p>
        </p:txBody>
      </p:sp>
      <p:pic>
        <p:nvPicPr>
          <p:cNvPr id="6" name="Picture 5" descr="A group of people walking down the street&#10;&#10;Description generated with very high confidence">
            <a:extLst>
              <a:ext uri="{FF2B5EF4-FFF2-40B4-BE49-F238E27FC236}">
                <a16:creationId xmlns:a16="http://schemas.microsoft.com/office/drawing/2014/main" id="{8B8611DC-2179-4137-A00D-B80871068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393" y="1295400"/>
            <a:ext cx="3644247" cy="2420008"/>
          </a:xfrm>
          <a:prstGeom prst="rect">
            <a:avLst/>
          </a:prstGeom>
        </p:spPr>
      </p:pic>
      <p:pic>
        <p:nvPicPr>
          <p:cNvPr id="10" name="Picture 9" descr="A person riding on top of a snow covered road&#10;&#10;Description generated with very high confidence">
            <a:extLst>
              <a:ext uri="{FF2B5EF4-FFF2-40B4-BE49-F238E27FC236}">
                <a16:creationId xmlns:a16="http://schemas.microsoft.com/office/drawing/2014/main" id="{2F8DA678-374F-42A7-A633-0ABB434B4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698" y="4248504"/>
            <a:ext cx="3810000" cy="2530078"/>
          </a:xfrm>
          <a:prstGeom prst="rect">
            <a:avLst/>
          </a:prstGeom>
        </p:spPr>
      </p:pic>
      <p:sp>
        <p:nvSpPr>
          <p:cNvPr id="5" name="Hexagon 4">
            <a:extLst>
              <a:ext uri="{FF2B5EF4-FFF2-40B4-BE49-F238E27FC236}">
                <a16:creationId xmlns:a16="http://schemas.microsoft.com/office/drawing/2014/main" id="{42B359BF-A762-4D7F-A477-E2476C037012}"/>
              </a:ext>
            </a:extLst>
          </p:cNvPr>
          <p:cNvSpPr/>
          <p:nvPr/>
        </p:nvSpPr>
        <p:spPr>
          <a:xfrm>
            <a:off x="5454377" y="1491250"/>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D99652-059F-42D8-AAC5-8DB01E5CE5E1}"/>
              </a:ext>
            </a:extLst>
          </p:cNvPr>
          <p:cNvSpPr txBox="1"/>
          <p:nvPr/>
        </p:nvSpPr>
        <p:spPr>
          <a:xfrm>
            <a:off x="5715000" y="1960360"/>
            <a:ext cx="1524000"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SAFETY</a:t>
            </a:r>
          </a:p>
          <a:p>
            <a:pPr algn="ctr"/>
            <a:endParaRPr lang="en-US" b="1" dirty="0">
              <a:latin typeface="Cambria" panose="02040503050406030204" pitchFamily="18" charset="0"/>
              <a:ea typeface="Cambria" panose="02040503050406030204" pitchFamily="18" charset="0"/>
            </a:endParaRPr>
          </a:p>
          <a:p>
            <a:pPr algn="ctr"/>
            <a:r>
              <a:rPr lang="en-US" b="1" dirty="0">
                <a:latin typeface="Cambria" panose="02040503050406030204" pitchFamily="18" charset="0"/>
                <a:ea typeface="Cambria" panose="02040503050406030204" pitchFamily="18" charset="0"/>
              </a:rPr>
              <a:t>ISSUES</a:t>
            </a:r>
          </a:p>
        </p:txBody>
      </p:sp>
      <p:pic>
        <p:nvPicPr>
          <p:cNvPr id="14" name="Picture 13" descr="A yellow school bus parked in a parking lot&#10;&#10;Description generated with high confidence">
            <a:extLst>
              <a:ext uri="{FF2B5EF4-FFF2-40B4-BE49-F238E27FC236}">
                <a16:creationId xmlns:a16="http://schemas.microsoft.com/office/drawing/2014/main" id="{98574EC7-E151-49DF-B543-0E3933110A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7179" y="4019237"/>
            <a:ext cx="4500496" cy="2988611"/>
          </a:xfrm>
          <a:prstGeom prst="rect">
            <a:avLst/>
          </a:prstGeom>
        </p:spPr>
      </p:pic>
    </p:spTree>
    <p:extLst>
      <p:ext uri="{BB962C8B-B14F-4D97-AF65-F5344CB8AC3E}">
        <p14:creationId xmlns:p14="http://schemas.microsoft.com/office/powerpoint/2010/main" val="268180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5" y="306333"/>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Current Middle School</a:t>
            </a:r>
          </a:p>
        </p:txBody>
      </p:sp>
      <p:pic>
        <p:nvPicPr>
          <p:cNvPr id="9" name="Content Placeholder 8" descr="A picture containing tree&#10;&#10;Description generated with very high confidence">
            <a:extLst>
              <a:ext uri="{FF2B5EF4-FFF2-40B4-BE49-F238E27FC236}">
                <a16:creationId xmlns:a16="http://schemas.microsoft.com/office/drawing/2014/main" id="{31F89578-FC40-45FE-9DC3-7C70E72386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371600"/>
            <a:ext cx="3738880" cy="2482850"/>
          </a:xfrm>
        </p:spPr>
      </p:pic>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6</a:t>
            </a:fld>
            <a:endParaRPr lang="en-US" altLang="en-US" dirty="0">
              <a:latin typeface="Cambria" panose="02040503050406030204" pitchFamily="18" charset="0"/>
              <a:ea typeface="Cambria" panose="02040503050406030204" pitchFamily="18" charset="0"/>
            </a:endParaRPr>
          </a:p>
        </p:txBody>
      </p:sp>
      <p:sp>
        <p:nvSpPr>
          <p:cNvPr id="5" name="Hexagon 4">
            <a:extLst>
              <a:ext uri="{FF2B5EF4-FFF2-40B4-BE49-F238E27FC236}">
                <a16:creationId xmlns:a16="http://schemas.microsoft.com/office/drawing/2014/main" id="{42B359BF-A762-4D7F-A477-E2476C037012}"/>
              </a:ext>
            </a:extLst>
          </p:cNvPr>
          <p:cNvSpPr/>
          <p:nvPr/>
        </p:nvSpPr>
        <p:spPr>
          <a:xfrm>
            <a:off x="5454377" y="1491250"/>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D99652-059F-42D8-AAC5-8DB01E5CE5E1}"/>
              </a:ext>
            </a:extLst>
          </p:cNvPr>
          <p:cNvSpPr txBox="1"/>
          <p:nvPr/>
        </p:nvSpPr>
        <p:spPr>
          <a:xfrm>
            <a:off x="5576620" y="2168478"/>
            <a:ext cx="1752600" cy="369332"/>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RENOVATIONS</a:t>
            </a:r>
          </a:p>
        </p:txBody>
      </p:sp>
      <p:pic>
        <p:nvPicPr>
          <p:cNvPr id="12" name="Picture 11" descr="A room with a desk and chair&#10;&#10;Description generated with very high confidence">
            <a:extLst>
              <a:ext uri="{FF2B5EF4-FFF2-40B4-BE49-F238E27FC236}">
                <a16:creationId xmlns:a16="http://schemas.microsoft.com/office/drawing/2014/main" id="{75285BCF-D170-48CF-8C6F-B6AAA9AF2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915985"/>
            <a:ext cx="4572000" cy="3036094"/>
          </a:xfrm>
          <a:prstGeom prst="rect">
            <a:avLst/>
          </a:prstGeom>
        </p:spPr>
      </p:pic>
      <p:pic>
        <p:nvPicPr>
          <p:cNvPr id="14" name="Picture 13" descr="A view through a window&#10;&#10;Description generated with very high confidence">
            <a:extLst>
              <a:ext uri="{FF2B5EF4-FFF2-40B4-BE49-F238E27FC236}">
                <a16:creationId xmlns:a16="http://schemas.microsoft.com/office/drawing/2014/main" id="{573F4211-5FCF-4C0C-BE2E-8AD851637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420" y="4084029"/>
            <a:ext cx="4114800" cy="2732484"/>
          </a:xfrm>
          <a:prstGeom prst="rect">
            <a:avLst/>
          </a:prstGeom>
        </p:spPr>
      </p:pic>
      <p:pic>
        <p:nvPicPr>
          <p:cNvPr id="16" name="Picture 15" descr="A group of people in a room&#10;&#10;Description generated with very high confidence">
            <a:extLst>
              <a:ext uri="{FF2B5EF4-FFF2-40B4-BE49-F238E27FC236}">
                <a16:creationId xmlns:a16="http://schemas.microsoft.com/office/drawing/2014/main" id="{332AEEED-A804-4CAF-9E8C-F95BB1486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8274" y="1200668"/>
            <a:ext cx="3958814" cy="2628900"/>
          </a:xfrm>
          <a:prstGeom prst="rect">
            <a:avLst/>
          </a:prstGeom>
        </p:spPr>
      </p:pic>
    </p:spTree>
    <p:extLst>
      <p:ext uri="{BB962C8B-B14F-4D97-AF65-F5344CB8AC3E}">
        <p14:creationId xmlns:p14="http://schemas.microsoft.com/office/powerpoint/2010/main" val="2073775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051780" y="100204"/>
            <a:ext cx="8911687" cy="846574"/>
          </a:xfrm>
        </p:spPr>
        <p:txBody>
          <a:bodyPr>
            <a:noAutofit/>
          </a:bodyPr>
          <a:lstStyle/>
          <a:p>
            <a:pPr algn="ctr"/>
            <a:r>
              <a:rPr lang="en-US" sz="5400" b="1" dirty="0">
                <a:latin typeface="Cambria" panose="02040503050406030204" pitchFamily="18" charset="0"/>
                <a:ea typeface="Cambria" panose="02040503050406030204" pitchFamily="18" charset="0"/>
              </a:rPr>
              <a:t>Current Middle School</a:t>
            </a: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7</a:t>
            </a:fld>
            <a:endParaRPr lang="en-US" altLang="en-US" dirty="0">
              <a:latin typeface="Cambria" panose="02040503050406030204" pitchFamily="18" charset="0"/>
              <a:ea typeface="Cambria" panose="02040503050406030204" pitchFamily="18" charset="0"/>
            </a:endParaRPr>
          </a:p>
        </p:txBody>
      </p:sp>
      <p:pic>
        <p:nvPicPr>
          <p:cNvPr id="6" name="Picture 5" descr="A person sitting at a desk&#10;&#10;Description generated with very high confidence">
            <a:extLst>
              <a:ext uri="{FF2B5EF4-FFF2-40B4-BE49-F238E27FC236}">
                <a16:creationId xmlns:a16="http://schemas.microsoft.com/office/drawing/2014/main" id="{17C0C954-07D4-460C-8E1A-5BBCE1BBD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871" y="1514068"/>
            <a:ext cx="2505122" cy="1663558"/>
          </a:xfrm>
          <a:prstGeom prst="rect">
            <a:avLst/>
          </a:prstGeom>
        </p:spPr>
      </p:pic>
      <p:pic>
        <p:nvPicPr>
          <p:cNvPr id="8" name="Picture 7" descr="A dining room table&#10;&#10;Description generated with very high confidence">
            <a:extLst>
              <a:ext uri="{FF2B5EF4-FFF2-40B4-BE49-F238E27FC236}">
                <a16:creationId xmlns:a16="http://schemas.microsoft.com/office/drawing/2014/main" id="{A3DDF73A-0455-4171-B644-069A2266A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311" y="1148769"/>
            <a:ext cx="3778005" cy="2508831"/>
          </a:xfrm>
          <a:prstGeom prst="rect">
            <a:avLst/>
          </a:prstGeom>
        </p:spPr>
      </p:pic>
      <p:pic>
        <p:nvPicPr>
          <p:cNvPr id="10" name="Picture 9" descr="A group of people standing in the snow&#10;&#10;Description generated with very high confidence">
            <a:extLst>
              <a:ext uri="{FF2B5EF4-FFF2-40B4-BE49-F238E27FC236}">
                <a16:creationId xmlns:a16="http://schemas.microsoft.com/office/drawing/2014/main" id="{4777899B-41DE-496D-8F23-AFD3FB731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73" y="5690456"/>
            <a:ext cx="1636978" cy="1087056"/>
          </a:xfrm>
          <a:prstGeom prst="rect">
            <a:avLst/>
          </a:prstGeom>
        </p:spPr>
      </p:pic>
      <p:sp>
        <p:nvSpPr>
          <p:cNvPr id="19" name="Hexagon 18">
            <a:extLst>
              <a:ext uri="{FF2B5EF4-FFF2-40B4-BE49-F238E27FC236}">
                <a16:creationId xmlns:a16="http://schemas.microsoft.com/office/drawing/2014/main" id="{30F2E409-EBA5-4BC7-9BC4-1E8A82821C8C}"/>
              </a:ext>
            </a:extLst>
          </p:cNvPr>
          <p:cNvSpPr/>
          <p:nvPr/>
        </p:nvSpPr>
        <p:spPr>
          <a:xfrm>
            <a:off x="5715000" y="3581400"/>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1D033C6-8DE6-43BD-93D8-0304728D417E}"/>
              </a:ext>
            </a:extLst>
          </p:cNvPr>
          <p:cNvSpPr txBox="1"/>
          <p:nvPr/>
        </p:nvSpPr>
        <p:spPr>
          <a:xfrm>
            <a:off x="5828696" y="3898877"/>
            <a:ext cx="1811136"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ACADEMIC</a:t>
            </a:r>
          </a:p>
          <a:p>
            <a:pPr algn="ctr"/>
            <a:endParaRPr lang="en-US" b="1" dirty="0">
              <a:latin typeface="Cambria" panose="02040503050406030204" pitchFamily="18" charset="0"/>
              <a:ea typeface="Cambria" panose="02040503050406030204" pitchFamily="18" charset="0"/>
            </a:endParaRPr>
          </a:p>
          <a:p>
            <a:pPr algn="ctr"/>
            <a:r>
              <a:rPr lang="en-US" b="1" dirty="0">
                <a:latin typeface="Cambria" panose="02040503050406030204" pitchFamily="18" charset="0"/>
                <a:ea typeface="Cambria" panose="02040503050406030204" pitchFamily="18" charset="0"/>
              </a:rPr>
              <a:t>DISTRACTIONS</a:t>
            </a:r>
          </a:p>
        </p:txBody>
      </p:sp>
      <p:pic>
        <p:nvPicPr>
          <p:cNvPr id="9" name="Picture 8" descr="A group of people standing in a room&#10;&#10;Description generated with very high confidence">
            <a:extLst>
              <a:ext uri="{FF2B5EF4-FFF2-40B4-BE49-F238E27FC236}">
                <a16:creationId xmlns:a16="http://schemas.microsoft.com/office/drawing/2014/main" id="{E5E8D3E5-07C0-41F2-8E5A-A705C76A8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37" y="1301122"/>
            <a:ext cx="4007572" cy="2661278"/>
          </a:xfrm>
          <a:prstGeom prst="rect">
            <a:avLst/>
          </a:prstGeom>
        </p:spPr>
      </p:pic>
      <p:pic>
        <p:nvPicPr>
          <p:cNvPr id="13" name="Picture 12" descr="A group of people in a room&#10;&#10;Description generated with very high confidence">
            <a:extLst>
              <a:ext uri="{FF2B5EF4-FFF2-40B4-BE49-F238E27FC236}">
                <a16:creationId xmlns:a16="http://schemas.microsoft.com/office/drawing/2014/main" id="{0A7CC770-3BE8-4542-9B9D-D3CC509B43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8178" y="4231263"/>
            <a:ext cx="3385073" cy="2247900"/>
          </a:xfrm>
          <a:prstGeom prst="rect">
            <a:avLst/>
          </a:prstGeom>
        </p:spPr>
      </p:pic>
      <p:pic>
        <p:nvPicPr>
          <p:cNvPr id="16" name="Content Placeholder 15" descr="A group of people in a room&#10;&#10;Description generated with very high confidence">
            <a:extLst>
              <a:ext uri="{FF2B5EF4-FFF2-40B4-BE49-F238E27FC236}">
                <a16:creationId xmlns:a16="http://schemas.microsoft.com/office/drawing/2014/main" id="{CD8368D0-6CE5-4293-AA6D-3E9CC2B068B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398377" y="4110615"/>
            <a:ext cx="3853628" cy="2559050"/>
          </a:xfrm>
        </p:spPr>
      </p:pic>
    </p:spTree>
    <p:extLst>
      <p:ext uri="{BB962C8B-B14F-4D97-AF65-F5344CB8AC3E}">
        <p14:creationId xmlns:p14="http://schemas.microsoft.com/office/powerpoint/2010/main" val="376926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592925" y="306333"/>
            <a:ext cx="8911687" cy="846574"/>
          </a:xfrm>
        </p:spPr>
        <p:txBody>
          <a:bodyPr>
            <a:noAutofit/>
          </a:bodyPr>
          <a:lstStyle/>
          <a:p>
            <a:pPr algn="ctr"/>
            <a:r>
              <a:rPr lang="en-US" sz="5400" b="1" dirty="0">
                <a:latin typeface="Cambria" panose="02040503050406030204" pitchFamily="18" charset="0"/>
                <a:ea typeface="Cambria" panose="02040503050406030204" pitchFamily="18" charset="0"/>
              </a:rPr>
              <a:t>Current Middle School</a:t>
            </a:r>
          </a:p>
        </p:txBody>
      </p:sp>
      <p:sp>
        <p:nvSpPr>
          <p:cNvPr id="3" name="Content Placeholder 2">
            <a:extLst>
              <a:ext uri="{FF2B5EF4-FFF2-40B4-BE49-F238E27FC236}">
                <a16:creationId xmlns:a16="http://schemas.microsoft.com/office/drawing/2014/main" id="{6D1CE25F-23CD-4965-8E93-E93A08E9D17B}"/>
              </a:ext>
            </a:extLst>
          </p:cNvPr>
          <p:cNvSpPr>
            <a:spLocks noGrp="1"/>
          </p:cNvSpPr>
          <p:nvPr>
            <p:ph idx="1"/>
          </p:nvPr>
        </p:nvSpPr>
        <p:spPr>
          <a:xfrm>
            <a:off x="2438400" y="1524000"/>
            <a:ext cx="9066212" cy="4387222"/>
          </a:xfrm>
        </p:spPr>
        <p:txBody>
          <a:bodyPr>
            <a:normAutofit/>
          </a:bodyPr>
          <a:lstStyle/>
          <a:p>
            <a:pPr marL="0" indent="0">
              <a:buNone/>
            </a:pPr>
            <a:endParaRPr lang="en-US" sz="2400" dirty="0">
              <a:solidFill>
                <a:schemeClr val="accent4">
                  <a:lumMod val="50000"/>
                </a:schemeClr>
              </a:solidFill>
              <a:latin typeface="Cambria" panose="02040503050406030204" pitchFamily="18" charset="0"/>
            </a:endParaRP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8</a:t>
            </a:fld>
            <a:endParaRPr lang="en-US" altLang="en-US" dirty="0">
              <a:latin typeface="Cambria" panose="02040503050406030204" pitchFamily="18" charset="0"/>
              <a:ea typeface="Cambria" panose="02040503050406030204" pitchFamily="18" charset="0"/>
            </a:endParaRPr>
          </a:p>
        </p:txBody>
      </p:sp>
      <p:pic>
        <p:nvPicPr>
          <p:cNvPr id="6" name="Picture 5" descr="A picture containing indoor, table, wall, desk&#10;&#10;Description generated with very high confidence">
            <a:extLst>
              <a:ext uri="{FF2B5EF4-FFF2-40B4-BE49-F238E27FC236}">
                <a16:creationId xmlns:a16="http://schemas.microsoft.com/office/drawing/2014/main" id="{B4B61879-3698-4B7A-8D4D-22C150FCA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267" y="3879819"/>
            <a:ext cx="4072666" cy="2704505"/>
          </a:xfrm>
          <a:prstGeom prst="rect">
            <a:avLst/>
          </a:prstGeom>
        </p:spPr>
      </p:pic>
      <p:pic>
        <p:nvPicPr>
          <p:cNvPr id="8" name="Picture 7" descr="An office with a guitar&#10;&#10;Description generated with very high confidence">
            <a:extLst>
              <a:ext uri="{FF2B5EF4-FFF2-40B4-BE49-F238E27FC236}">
                <a16:creationId xmlns:a16="http://schemas.microsoft.com/office/drawing/2014/main" id="{2AE6FBDD-1F10-423D-8429-548E94570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356109"/>
            <a:ext cx="3709372" cy="2463254"/>
          </a:xfrm>
          <a:prstGeom prst="rect">
            <a:avLst/>
          </a:prstGeom>
        </p:spPr>
      </p:pic>
      <p:pic>
        <p:nvPicPr>
          <p:cNvPr id="10" name="Picture 9" descr="A group of people in a room&#10;&#10;Description generated with very high confidence">
            <a:extLst>
              <a:ext uri="{FF2B5EF4-FFF2-40B4-BE49-F238E27FC236}">
                <a16:creationId xmlns:a16="http://schemas.microsoft.com/office/drawing/2014/main" id="{8805A1F5-E71F-4AB7-97C5-CBDBFEA6F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512" y="1354681"/>
            <a:ext cx="3444214" cy="2287173"/>
          </a:xfrm>
          <a:prstGeom prst="rect">
            <a:avLst/>
          </a:prstGeom>
        </p:spPr>
      </p:pic>
      <p:pic>
        <p:nvPicPr>
          <p:cNvPr id="12" name="Picture 11" descr="A group of people in a room&#10;&#10;Description generated with very high confidence">
            <a:extLst>
              <a:ext uri="{FF2B5EF4-FFF2-40B4-BE49-F238E27FC236}">
                <a16:creationId xmlns:a16="http://schemas.microsoft.com/office/drawing/2014/main" id="{B7261657-02F5-4A28-8F09-749A3A697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4022565"/>
            <a:ext cx="4055456" cy="2693076"/>
          </a:xfrm>
          <a:prstGeom prst="rect">
            <a:avLst/>
          </a:prstGeom>
        </p:spPr>
      </p:pic>
      <p:sp>
        <p:nvSpPr>
          <p:cNvPr id="13" name="Hexagon 12">
            <a:extLst>
              <a:ext uri="{FF2B5EF4-FFF2-40B4-BE49-F238E27FC236}">
                <a16:creationId xmlns:a16="http://schemas.microsoft.com/office/drawing/2014/main" id="{65D63664-27FA-4D6E-9126-3CCFF02D5881}"/>
              </a:ext>
            </a:extLst>
          </p:cNvPr>
          <p:cNvSpPr/>
          <p:nvPr/>
        </p:nvSpPr>
        <p:spPr>
          <a:xfrm>
            <a:off x="5611718" y="4190456"/>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CC1BA8-F6AF-414A-B428-3210C2DDBD1B}"/>
              </a:ext>
            </a:extLst>
          </p:cNvPr>
          <p:cNvSpPr txBox="1"/>
          <p:nvPr/>
        </p:nvSpPr>
        <p:spPr>
          <a:xfrm>
            <a:off x="5848261" y="4876800"/>
            <a:ext cx="1524000" cy="369332"/>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MUSIC</a:t>
            </a:r>
          </a:p>
        </p:txBody>
      </p:sp>
    </p:spTree>
    <p:extLst>
      <p:ext uri="{BB962C8B-B14F-4D97-AF65-F5344CB8AC3E}">
        <p14:creationId xmlns:p14="http://schemas.microsoft.com/office/powerpoint/2010/main" val="253356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B735-ED84-4698-B8ED-2B96EEA000D5}"/>
              </a:ext>
            </a:extLst>
          </p:cNvPr>
          <p:cNvSpPr>
            <a:spLocks noGrp="1"/>
          </p:cNvSpPr>
          <p:nvPr>
            <p:ph type="title"/>
          </p:nvPr>
        </p:nvSpPr>
        <p:spPr>
          <a:xfrm>
            <a:off x="2161592" y="129487"/>
            <a:ext cx="8911687" cy="846574"/>
          </a:xfrm>
        </p:spPr>
        <p:txBody>
          <a:bodyPr>
            <a:noAutofit/>
          </a:bodyPr>
          <a:lstStyle/>
          <a:p>
            <a:pPr algn="ctr"/>
            <a:r>
              <a:rPr lang="en-US" sz="5300" b="1" dirty="0">
                <a:latin typeface="Cambria" panose="02040503050406030204" pitchFamily="18" charset="0"/>
                <a:ea typeface="Cambria" panose="02040503050406030204" pitchFamily="18" charset="0"/>
              </a:rPr>
              <a:t>Current Middle School</a:t>
            </a:r>
          </a:p>
        </p:txBody>
      </p:sp>
      <p:sp>
        <p:nvSpPr>
          <p:cNvPr id="3" name="Content Placeholder 2">
            <a:extLst>
              <a:ext uri="{FF2B5EF4-FFF2-40B4-BE49-F238E27FC236}">
                <a16:creationId xmlns:a16="http://schemas.microsoft.com/office/drawing/2014/main" id="{6D1CE25F-23CD-4965-8E93-E93A08E9D17B}"/>
              </a:ext>
            </a:extLst>
          </p:cNvPr>
          <p:cNvSpPr>
            <a:spLocks noGrp="1"/>
          </p:cNvSpPr>
          <p:nvPr>
            <p:ph idx="1"/>
          </p:nvPr>
        </p:nvSpPr>
        <p:spPr>
          <a:xfrm>
            <a:off x="2057400" y="1152907"/>
            <a:ext cx="9447212" cy="4758315"/>
          </a:xfrm>
        </p:spPr>
        <p:txBody>
          <a:bodyPr>
            <a:normAutofit/>
          </a:bodyPr>
          <a:lstStyle/>
          <a:p>
            <a:pPr marL="0" indent="0">
              <a:buNone/>
            </a:pPr>
            <a:endParaRPr lang="en-US" sz="2400" dirty="0">
              <a:solidFill>
                <a:schemeClr val="accent4">
                  <a:lumMod val="50000"/>
                </a:schemeClr>
              </a:solidFill>
              <a:latin typeface="Cambria" panose="02040503050406030204" pitchFamily="18" charset="0"/>
            </a:endParaRPr>
          </a:p>
        </p:txBody>
      </p:sp>
      <p:sp>
        <p:nvSpPr>
          <p:cNvPr id="4" name="Slide Number Placeholder 3">
            <a:extLst>
              <a:ext uri="{FF2B5EF4-FFF2-40B4-BE49-F238E27FC236}">
                <a16:creationId xmlns:a16="http://schemas.microsoft.com/office/drawing/2014/main" id="{4FA58DA1-D674-401F-899B-8D50EEAE5304}"/>
              </a:ext>
            </a:extLst>
          </p:cNvPr>
          <p:cNvSpPr>
            <a:spLocks noGrp="1"/>
          </p:cNvSpPr>
          <p:nvPr>
            <p:ph type="sldNum" sz="quarter" idx="12"/>
          </p:nvPr>
        </p:nvSpPr>
        <p:spPr/>
        <p:txBody>
          <a:bodyPr/>
          <a:lstStyle/>
          <a:p>
            <a:pPr>
              <a:defRPr/>
            </a:pPr>
            <a:fld id="{1A6D06A1-D200-4B42-9D62-F193748B8C15}" type="slidenum">
              <a:rPr lang="en-US" altLang="en-US" smtClean="0">
                <a:latin typeface="Cambria" panose="02040503050406030204" pitchFamily="18" charset="0"/>
                <a:ea typeface="Cambria" panose="02040503050406030204" pitchFamily="18" charset="0"/>
              </a:rPr>
              <a:pPr>
                <a:defRPr/>
              </a:pPr>
              <a:t>9</a:t>
            </a:fld>
            <a:endParaRPr lang="en-US" altLang="en-US" dirty="0">
              <a:latin typeface="Cambria" panose="02040503050406030204" pitchFamily="18" charset="0"/>
              <a:ea typeface="Cambria" panose="02040503050406030204" pitchFamily="18" charset="0"/>
            </a:endParaRPr>
          </a:p>
        </p:txBody>
      </p:sp>
      <p:pic>
        <p:nvPicPr>
          <p:cNvPr id="6" name="Picture 5" descr="A person standing in a room&#10;&#10;Description generated with very high confidence">
            <a:extLst>
              <a:ext uri="{FF2B5EF4-FFF2-40B4-BE49-F238E27FC236}">
                <a16:creationId xmlns:a16="http://schemas.microsoft.com/office/drawing/2014/main" id="{6F89D68E-6AEF-4ACB-9334-D77A1E7F9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4600" y="1371600"/>
            <a:ext cx="2946400" cy="2209800"/>
          </a:xfrm>
          <a:prstGeom prst="rect">
            <a:avLst/>
          </a:prstGeom>
        </p:spPr>
      </p:pic>
      <p:pic>
        <p:nvPicPr>
          <p:cNvPr id="8" name="Picture 7" descr="A picture containing indoor, wall&#10;&#10;Description generated with very high confidence">
            <a:extLst>
              <a:ext uri="{FF2B5EF4-FFF2-40B4-BE49-F238E27FC236}">
                <a16:creationId xmlns:a16="http://schemas.microsoft.com/office/drawing/2014/main" id="{18D76A1C-45C5-40EF-80F3-235251A9D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551" y="1981200"/>
            <a:ext cx="3302207" cy="4402942"/>
          </a:xfrm>
          <a:prstGeom prst="rect">
            <a:avLst/>
          </a:prstGeom>
        </p:spPr>
      </p:pic>
      <p:pic>
        <p:nvPicPr>
          <p:cNvPr id="10" name="Picture 9" descr="A group of people standing in a room&#10;&#10;Description generated with very high confidence">
            <a:extLst>
              <a:ext uri="{FF2B5EF4-FFF2-40B4-BE49-F238E27FC236}">
                <a16:creationId xmlns:a16="http://schemas.microsoft.com/office/drawing/2014/main" id="{DF05CDE3-4D85-4A32-A0F5-D6E3ACCE1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089" y="1242054"/>
            <a:ext cx="3525527" cy="2644145"/>
          </a:xfrm>
          <a:prstGeom prst="rect">
            <a:avLst/>
          </a:prstGeom>
        </p:spPr>
      </p:pic>
      <p:pic>
        <p:nvPicPr>
          <p:cNvPr id="12" name="Picture 11" descr="A close up of a door&#10;&#10;Description generated with high confidence">
            <a:extLst>
              <a:ext uri="{FF2B5EF4-FFF2-40B4-BE49-F238E27FC236}">
                <a16:creationId xmlns:a16="http://schemas.microsoft.com/office/drawing/2014/main" id="{4499BB36-C505-49E2-854D-DE3336519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4104892"/>
            <a:ext cx="3657600" cy="2428875"/>
          </a:xfrm>
          <a:prstGeom prst="rect">
            <a:avLst/>
          </a:prstGeom>
        </p:spPr>
      </p:pic>
      <p:sp>
        <p:nvSpPr>
          <p:cNvPr id="13" name="Hexagon 12">
            <a:extLst>
              <a:ext uri="{FF2B5EF4-FFF2-40B4-BE49-F238E27FC236}">
                <a16:creationId xmlns:a16="http://schemas.microsoft.com/office/drawing/2014/main" id="{7A262300-0522-4FCB-85CE-5E9FE4614108}"/>
              </a:ext>
            </a:extLst>
          </p:cNvPr>
          <p:cNvSpPr/>
          <p:nvPr/>
        </p:nvSpPr>
        <p:spPr>
          <a:xfrm>
            <a:off x="5386432" y="4360945"/>
            <a:ext cx="1997086" cy="18615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D5C631-382B-4176-BAC5-51212E4629F5}"/>
              </a:ext>
            </a:extLst>
          </p:cNvPr>
          <p:cNvSpPr txBox="1"/>
          <p:nvPr/>
        </p:nvSpPr>
        <p:spPr>
          <a:xfrm>
            <a:off x="5638800" y="4692616"/>
            <a:ext cx="1524000" cy="1200329"/>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PHYSICAL </a:t>
            </a:r>
          </a:p>
          <a:p>
            <a:pPr algn="ctr"/>
            <a:endParaRPr lang="en-US" b="1" dirty="0">
              <a:latin typeface="Cambria" panose="02040503050406030204" pitchFamily="18" charset="0"/>
              <a:ea typeface="Cambria" panose="02040503050406030204" pitchFamily="18" charset="0"/>
            </a:endParaRPr>
          </a:p>
          <a:p>
            <a:pPr algn="ctr"/>
            <a:r>
              <a:rPr lang="en-US" b="1" dirty="0">
                <a:latin typeface="Cambria" panose="02040503050406030204" pitchFamily="18" charset="0"/>
                <a:ea typeface="Cambria" panose="02040503050406030204" pitchFamily="18" charset="0"/>
              </a:rPr>
              <a:t>EDUCATION</a:t>
            </a:r>
          </a:p>
          <a:p>
            <a:pPr algn="ct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845219"/>
      </p:ext>
    </p:extLst>
  </p:cSld>
  <p:clrMapOvr>
    <a:masterClrMapping/>
  </p:clrMapOvr>
</p:sld>
</file>

<file path=ppt/theme/theme1.xml><?xml version="1.0" encoding="utf-8"?>
<a:theme xmlns:a="http://schemas.openxmlformats.org/drawingml/2006/main" name="Wisp">
  <a:themeElements>
    <a:clrScheme name="Custom 5">
      <a:dk1>
        <a:sysClr val="windowText" lastClr="000000"/>
      </a:dk1>
      <a:lt1>
        <a:sysClr val="window" lastClr="FFFFFF"/>
      </a:lt1>
      <a:dk2>
        <a:srgbClr val="454551"/>
      </a:dk2>
      <a:lt2>
        <a:srgbClr val="D8D9DC"/>
      </a:lt2>
      <a:accent1>
        <a:srgbClr val="002D89"/>
      </a:accent1>
      <a:accent2>
        <a:srgbClr val="EE81BD"/>
      </a:accent2>
      <a:accent3>
        <a:srgbClr val="4EA6DC"/>
      </a:accent3>
      <a:accent4>
        <a:srgbClr val="4775E7"/>
      </a:accent4>
      <a:accent5>
        <a:srgbClr val="E32D91"/>
      </a:accent5>
      <a:accent6>
        <a:srgbClr val="002060"/>
      </a:accent6>
      <a:hlink>
        <a:srgbClr val="6B9F25"/>
      </a:hlink>
      <a:folHlink>
        <a:srgbClr val="8C8C8C"/>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15165</TotalTime>
  <Words>879</Words>
  <Application>Microsoft Office PowerPoint</Application>
  <PresentationFormat>Widescreen</PresentationFormat>
  <Paragraphs>254</Paragraphs>
  <Slides>30</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MS PGothic</vt:lpstr>
      <vt:lpstr>Arial</vt:lpstr>
      <vt:lpstr>Book Antiqua</vt:lpstr>
      <vt:lpstr>Bookman Old Style</vt:lpstr>
      <vt:lpstr>Cambria</vt:lpstr>
      <vt:lpstr>Century Gothic</vt:lpstr>
      <vt:lpstr>Comic Sans MS</vt:lpstr>
      <vt:lpstr>Corbel</vt:lpstr>
      <vt:lpstr>Times New Roman</vt:lpstr>
      <vt:lpstr>Wingdings 3</vt:lpstr>
      <vt:lpstr>Wisp</vt:lpstr>
      <vt:lpstr>PowerPoint Presentation</vt:lpstr>
      <vt:lpstr>Warrant Article #3</vt:lpstr>
      <vt:lpstr>2019-20 Board Goals</vt:lpstr>
      <vt:lpstr>Current Middle School</vt:lpstr>
      <vt:lpstr>Current Middle School</vt:lpstr>
      <vt:lpstr>Current Middle School</vt:lpstr>
      <vt:lpstr>Current Middle School</vt:lpstr>
      <vt:lpstr>Current Middle School</vt:lpstr>
      <vt:lpstr>Current Middle School</vt:lpstr>
      <vt:lpstr>Current Middle School</vt:lpstr>
      <vt:lpstr>Current Middle School</vt:lpstr>
      <vt:lpstr>Proposed Middle School Presentation </vt:lpstr>
      <vt:lpstr>Proposed Middle School</vt:lpstr>
      <vt:lpstr>PowerPoint Presentation</vt:lpstr>
      <vt:lpstr>PowerPoint Presentation</vt:lpstr>
      <vt:lpstr>PowerPoint Presentation</vt:lpstr>
      <vt:lpstr>School Board 2019-20 Budget Goal</vt:lpstr>
      <vt:lpstr>PowerPoint Presentation</vt:lpstr>
      <vt:lpstr>Moharimet Proposed Addition</vt:lpstr>
      <vt:lpstr>Moharimet Proposed Addition</vt:lpstr>
      <vt:lpstr>PowerPoint Presentation</vt:lpstr>
      <vt:lpstr>PowerPoint Presentation</vt:lpstr>
      <vt:lpstr>PowerPoint Presentation</vt:lpstr>
      <vt:lpstr>PowerPoint Presentation</vt:lpstr>
      <vt:lpstr>Warrant Article #4 </vt:lpstr>
      <vt:lpstr>Warrant Article #4       CONTINUED</vt:lpstr>
      <vt:lpstr> Warrant Article #4         continued</vt:lpstr>
      <vt:lpstr>Warrant Article #4  CONTINUED</vt:lpstr>
      <vt:lpstr>FY20 Budget Impact</vt:lpstr>
      <vt:lpstr>Default Budget</vt:lpstr>
    </vt:vector>
  </TitlesOfParts>
  <Company>Oyster River Cooperative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Fund Less Revenues</dc:title>
  <dc:creator>Thomas Carroll</dc:creator>
  <cp:lastModifiedBy>Wendy DiFruscio</cp:lastModifiedBy>
  <cp:revision>680</cp:revision>
  <cp:lastPrinted>2019-02-04T18:50:16Z</cp:lastPrinted>
  <dcterms:created xsi:type="dcterms:W3CDTF">2002-11-04T21:43:32Z</dcterms:created>
  <dcterms:modified xsi:type="dcterms:W3CDTF">2019-02-04T19:23:36Z</dcterms:modified>
</cp:coreProperties>
</file>